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6" r:id="rId5"/>
    <p:sldId id="257" r:id="rId6"/>
    <p:sldId id="258" r:id="rId7"/>
    <p:sldId id="267" r:id="rId8"/>
    <p:sldId id="269" r:id="rId9"/>
    <p:sldId id="260" r:id="rId10"/>
    <p:sldId id="27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29E384-AA85-4687-901E-327298DFEB65}" v="193" dt="2020-11-19T10:41:24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cKenzie" userId="S::jmckenzie@yourconsortium.org::a91fd860-192c-4bb9-8857-4a86ed26ebf8" providerId="AD" clId="Web-{E711CF67-8009-0FE1-D532-90BA82FDC481}"/>
    <pc:docChg chg="modSld addMainMaster delMainMaster">
      <pc:chgData name="Joe McKenzie" userId="S::jmckenzie@yourconsortium.org::a91fd860-192c-4bb9-8857-4a86ed26ebf8" providerId="AD" clId="Web-{E711CF67-8009-0FE1-D532-90BA82FDC481}" dt="2020-11-17T12:51:03.649" v="18"/>
      <pc:docMkLst>
        <pc:docMk/>
      </pc:docMkLst>
      <pc:sldChg chg="addSp delSp modSp mod setBg modClrScheme delAnim setClrOvrMap chgLayout">
        <pc:chgData name="Joe McKenzie" userId="S::jmckenzie@yourconsortium.org::a91fd860-192c-4bb9-8857-4a86ed26ebf8" providerId="AD" clId="Web-{E711CF67-8009-0FE1-D532-90BA82FDC481}" dt="2020-11-17T12:51:03.649" v="18"/>
        <pc:sldMkLst>
          <pc:docMk/>
          <pc:sldMk cId="109857222" sldId="256"/>
        </pc:sldMkLst>
        <pc:spChg chg="mo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0.381" v="3"/>
          <ac:spMkLst>
            <pc:docMk/>
            <pc:sldMk cId="109857222" sldId="256"/>
            <ac:spMk id="5" creationId="{9B7AD9F6-8CE7-4299-8FC6-328F4DCD3FF9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0.381" v="3"/>
          <ac:spMkLst>
            <pc:docMk/>
            <pc:sldMk cId="109857222" sldId="256"/>
            <ac:spMk id="6" creationId="{F49775AF-8896-43EE-92C6-83497D6DC56F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4.037" v="5"/>
          <ac:spMkLst>
            <pc:docMk/>
            <pc:sldMk cId="109857222" sldId="256"/>
            <ac:spMk id="8" creationId="{26B4480E-B7FF-4481-890E-043A69AE6FE2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15.428" v="1"/>
          <ac:spMkLst>
            <pc:docMk/>
            <pc:sldMk cId="109857222" sldId="256"/>
            <ac:spMk id="9" creationId="{26B4480E-B7FF-4481-890E-043A69AE6FE2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15.428" v="1"/>
          <ac:spMkLst>
            <pc:docMk/>
            <pc:sldMk cId="109857222" sldId="256"/>
            <ac:spMk id="11" creationId="{64C13BAB-7C00-4D21-A857-E3D41C0A2A6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4.037" v="5"/>
          <ac:spMkLst>
            <pc:docMk/>
            <pc:sldMk cId="109857222" sldId="256"/>
            <ac:spMk id="12" creationId="{64C13BAB-7C00-4D21-A857-E3D41C0A2A6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15.428" v="1"/>
          <ac:spMkLst>
            <pc:docMk/>
            <pc:sldMk cId="109857222" sldId="256"/>
            <ac:spMk id="13" creationId="{ECA7E90F-7383-4A8D-B3B2-977D30D2707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4.037" v="5"/>
          <ac:spMkLst>
            <pc:docMk/>
            <pc:sldMk cId="109857222" sldId="256"/>
            <ac:spMk id="14" creationId="{ECA7E90F-7383-4A8D-B3B2-977D30D2707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15.428" v="1"/>
          <ac:spMkLst>
            <pc:docMk/>
            <pc:sldMk cId="109857222" sldId="256"/>
            <ac:spMk id="15" creationId="{1F1FF39A-AC3C-4066-9D4C-519AA22812EA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4.037" v="5"/>
          <ac:spMkLst>
            <pc:docMk/>
            <pc:sldMk cId="109857222" sldId="256"/>
            <ac:spMk id="16" creationId="{1F1FF39A-AC3C-4066-9D4C-519AA22812EA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15.428" v="1"/>
          <ac:spMkLst>
            <pc:docMk/>
            <pc:sldMk cId="109857222" sldId="256"/>
            <ac:spMk id="17" creationId="{153E7C7A-D853-434A-AA24-D8C247D80CCB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24.037" v="5"/>
          <ac:spMkLst>
            <pc:docMk/>
            <pc:sldMk cId="109857222" sldId="256"/>
            <ac:spMk id="18" creationId="{153E7C7A-D853-434A-AA24-D8C247D80CCB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31.459" v="7"/>
          <ac:spMkLst>
            <pc:docMk/>
            <pc:sldMk cId="109857222" sldId="256"/>
            <ac:spMk id="19" creationId="{9B7AD9F6-8CE7-4299-8FC6-328F4DCD3FF9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31.459" v="7"/>
          <ac:spMkLst>
            <pc:docMk/>
            <pc:sldMk cId="109857222" sldId="256"/>
            <ac:spMk id="20" creationId="{F49775AF-8896-43EE-92C6-83497D6DC56F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40.428" v="9"/>
          <ac:spMkLst>
            <pc:docMk/>
            <pc:sldMk cId="109857222" sldId="256"/>
            <ac:spMk id="22" creationId="{9B37791B-B040-4694-BFDC-8DD132D86E8E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45.819" v="11"/>
          <ac:spMkLst>
            <pc:docMk/>
            <pc:sldMk cId="109857222" sldId="256"/>
            <ac:spMk id="25" creationId="{D4906370-1564-49FA-A802-58546B3922DC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45.819" v="11"/>
          <ac:spMkLst>
            <pc:docMk/>
            <pc:sldMk cId="109857222" sldId="256"/>
            <ac:spMk id="27" creationId="{EF640709-BDFD-453B-B75D-6212E7A870BA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45.819" v="11"/>
          <ac:spMkLst>
            <pc:docMk/>
            <pc:sldMk cId="109857222" sldId="256"/>
            <ac:spMk id="28" creationId="{B4019478-3FDC-438C-8848-1D7DA864AFC4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49:45.819" v="11"/>
          <ac:spMkLst>
            <pc:docMk/>
            <pc:sldMk cId="109857222" sldId="256"/>
            <ac:spMk id="29" creationId="{FE406479-1D57-4209-B128-3C81746247C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10.663" v="13"/>
          <ac:spMkLst>
            <pc:docMk/>
            <pc:sldMk cId="109857222" sldId="256"/>
            <ac:spMk id="30" creationId="{26B4480E-B7FF-4481-890E-043A69AE6FE2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10.663" v="13"/>
          <ac:spMkLst>
            <pc:docMk/>
            <pc:sldMk cId="109857222" sldId="256"/>
            <ac:spMk id="32" creationId="{64C13BAB-7C00-4D21-A857-E3D41C0A2A6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10.663" v="13"/>
          <ac:spMkLst>
            <pc:docMk/>
            <pc:sldMk cId="109857222" sldId="256"/>
            <ac:spMk id="33" creationId="{ECA7E90F-7383-4A8D-B3B2-977D30D27076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10.663" v="13"/>
          <ac:spMkLst>
            <pc:docMk/>
            <pc:sldMk cId="109857222" sldId="256"/>
            <ac:spMk id="34" creationId="{1F1FF39A-AC3C-4066-9D4C-519AA22812EA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10.663" v="13"/>
          <ac:spMkLst>
            <pc:docMk/>
            <pc:sldMk cId="109857222" sldId="256"/>
            <ac:spMk id="35" creationId="{153E7C7A-D853-434A-AA24-D8C247D80CCB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43.992" v="15"/>
          <ac:spMkLst>
            <pc:docMk/>
            <pc:sldMk cId="109857222" sldId="256"/>
            <ac:spMk id="36" creationId="{9B37791B-B040-4694-BFDC-8DD132D86E8E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0:43.992" v="15"/>
          <ac:spMkLst>
            <pc:docMk/>
            <pc:sldMk cId="109857222" sldId="256"/>
            <ac:spMk id="38" creationId="{117E1A5F-4E44-495B-9C48-A5314F5BAF0F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1:02.369" v="17"/>
          <ac:spMkLst>
            <pc:docMk/>
            <pc:sldMk cId="109857222" sldId="256"/>
            <ac:spMk id="39" creationId="{727F3F19-5A4B-42AD-9A79-B8279086A6FC}"/>
          </ac:spMkLst>
        </pc:spChg>
        <pc:spChg chg="add del">
          <ac:chgData name="Joe McKenzie" userId="S::jmckenzie@yourconsortium.org::a91fd860-192c-4bb9-8857-4a86ed26ebf8" providerId="AD" clId="Web-{E711CF67-8009-0FE1-D532-90BA82FDC481}" dt="2020-11-17T12:51:02.369" v="17"/>
          <ac:spMkLst>
            <pc:docMk/>
            <pc:sldMk cId="109857222" sldId="256"/>
            <ac:spMk id="41" creationId="{8202C37C-3123-4850-965F-F823CD438B52}"/>
          </ac:spMkLst>
        </pc:spChg>
        <pc:spChg chg="ad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42" creationId="{26B4480E-B7FF-4481-890E-043A69AE6FE2}"/>
          </ac:spMkLst>
        </pc:spChg>
        <pc:spChg chg="ad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44" creationId="{64C13BAB-7C00-4D21-A857-E3D41C0A2A66}"/>
          </ac:spMkLst>
        </pc:spChg>
        <pc:spChg chg="ad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45" creationId="{ECA7E90F-7383-4A8D-B3B2-977D30D27076}"/>
          </ac:spMkLst>
        </pc:spChg>
        <pc:spChg chg="ad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46" creationId="{1F1FF39A-AC3C-4066-9D4C-519AA22812EA}"/>
          </ac:spMkLst>
        </pc:spChg>
        <pc:spChg chg="add">
          <ac:chgData name="Joe McKenzie" userId="S::jmckenzie@yourconsortium.org::a91fd860-192c-4bb9-8857-4a86ed26ebf8" providerId="AD" clId="Web-{E711CF67-8009-0FE1-D532-90BA82FDC481}" dt="2020-11-17T12:51:03.649" v="18"/>
          <ac:spMkLst>
            <pc:docMk/>
            <pc:sldMk cId="109857222" sldId="256"/>
            <ac:spMk id="47" creationId="{153E7C7A-D853-434A-AA24-D8C247D80CCB}"/>
          </ac:spMkLst>
        </pc:spChg>
        <pc:grpChg chg="add del">
          <ac:chgData name="Joe McKenzie" userId="S::jmckenzie@yourconsortium.org::a91fd860-192c-4bb9-8857-4a86ed26ebf8" providerId="AD" clId="Web-{E711CF67-8009-0FE1-D532-90BA82FDC481}" dt="2020-11-17T12:49:40.428" v="9"/>
          <ac:grpSpMkLst>
            <pc:docMk/>
            <pc:sldMk cId="109857222" sldId="256"/>
            <ac:grpSpMk id="24" creationId="{4252769E-B9F0-4068-A645-5BBEF16E9C28}"/>
          </ac:grpSpMkLst>
        </pc:grpChg>
        <pc:picChg chg="add del">
          <ac:chgData name="Joe McKenzie" userId="S::jmckenzie@yourconsortium.org::a91fd860-192c-4bb9-8857-4a86ed26ebf8" providerId="AD" clId="Web-{E711CF67-8009-0FE1-D532-90BA82FDC481}" dt="2020-11-17T12:49:15.428" v="1"/>
          <ac:picMkLst>
            <pc:docMk/>
            <pc:sldMk cId="109857222" sldId="256"/>
            <ac:picMk id="4" creationId="{28755152-4887-4F22-AD51-E323D1F5D150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49:20.381" v="3"/>
          <ac:picMkLst>
            <pc:docMk/>
            <pc:sldMk cId="109857222" sldId="256"/>
            <ac:picMk id="7" creationId="{BD1C4921-B872-4B81-9CE0-0721D0723780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49:24.037" v="5"/>
          <ac:picMkLst>
            <pc:docMk/>
            <pc:sldMk cId="109857222" sldId="256"/>
            <ac:picMk id="10" creationId="{28755152-4887-4F22-AD51-E323D1F5D150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49:31.459" v="7"/>
          <ac:picMkLst>
            <pc:docMk/>
            <pc:sldMk cId="109857222" sldId="256"/>
            <ac:picMk id="21" creationId="{BD1C4921-B872-4B81-9CE0-0721D0723780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49:40.428" v="9"/>
          <ac:picMkLst>
            <pc:docMk/>
            <pc:sldMk cId="109857222" sldId="256"/>
            <ac:picMk id="23" creationId="{61617C09-0406-461F-A76C-BC6914A10F32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49:45.819" v="11"/>
          <ac:picMkLst>
            <pc:docMk/>
            <pc:sldMk cId="109857222" sldId="256"/>
            <ac:picMk id="26" creationId="{AA8A40C6-345A-42A7-9F1E-E234D173FBB5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50:10.663" v="13"/>
          <ac:picMkLst>
            <pc:docMk/>
            <pc:sldMk cId="109857222" sldId="256"/>
            <ac:picMk id="31" creationId="{28755152-4887-4F22-AD51-E323D1F5D150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50:43.992" v="15"/>
          <ac:picMkLst>
            <pc:docMk/>
            <pc:sldMk cId="109857222" sldId="256"/>
            <ac:picMk id="37" creationId="{506C89B2-339F-421E-8B14-D78C81627D15}"/>
          </ac:picMkLst>
        </pc:picChg>
        <pc:picChg chg="add del">
          <ac:chgData name="Joe McKenzie" userId="S::jmckenzie@yourconsortium.org::a91fd860-192c-4bb9-8857-4a86ed26ebf8" providerId="AD" clId="Web-{E711CF67-8009-0FE1-D532-90BA82FDC481}" dt="2020-11-17T12:51:02.369" v="17"/>
          <ac:picMkLst>
            <pc:docMk/>
            <pc:sldMk cId="109857222" sldId="256"/>
            <ac:picMk id="40" creationId="{D8B5F3F2-E9B1-4AC4-9FC0-0C5C46721804}"/>
          </ac:picMkLst>
        </pc:picChg>
        <pc:picChg chg="add">
          <ac:chgData name="Joe McKenzie" userId="S::jmckenzie@yourconsortium.org::a91fd860-192c-4bb9-8857-4a86ed26ebf8" providerId="AD" clId="Web-{E711CF67-8009-0FE1-D532-90BA82FDC481}" dt="2020-11-17T12:51:03.649" v="18"/>
          <ac:picMkLst>
            <pc:docMk/>
            <pc:sldMk cId="109857222" sldId="256"/>
            <ac:picMk id="43" creationId="{28755152-4887-4F22-AD51-E323D1F5D150}"/>
          </ac:picMkLst>
        </pc:picChg>
      </pc:sldChg>
      <pc:sldMasterChg chg="add del addSldLayout delSldLayout">
        <pc:chgData name="Joe McKenzie" userId="S::jmckenzie@yourconsortium.org::a91fd860-192c-4bb9-8857-4a86ed26ebf8" providerId="AD" clId="Web-{E711CF67-8009-0FE1-D532-90BA82FDC481}" dt="2020-11-17T12:51:03.649" v="18"/>
        <pc:sldMasterMkLst>
          <pc:docMk/>
          <pc:sldMasterMk cId="2460954070" sldId="2147483660"/>
        </pc:sldMasterMkLst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replId addSldLayout">
        <pc:chgData name="Joe McKenzie" userId="S::jmckenzie@yourconsortium.org::a91fd860-192c-4bb9-8857-4a86ed26ebf8" providerId="AD" clId="Web-{E711CF67-8009-0FE1-D532-90BA82FDC481}" dt="2020-11-17T12:51:03.649" v="18"/>
        <pc:sldMasterMkLst>
          <pc:docMk/>
          <pc:sldMasterMk cId="1269694457" sldId="2147483672"/>
        </pc:sldMasterMkLst>
        <pc:sldLayoutChg chg="ad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855307738" sldId="2147483673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081034505" sldId="2147483674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3720315518" sldId="2147483675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089212266" sldId="2147483676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2997721345" sldId="2147483677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070708681" sldId="2147483678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4020480588" sldId="2147483679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603863043" sldId="2147483680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656962563" sldId="2147483681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953758655" sldId="2147483682"/>
          </pc:sldLayoutMkLst>
        </pc:sldLayoutChg>
        <pc:sldLayoutChg chg="add replId">
          <pc:chgData name="Joe McKenzie" userId="S::jmckenzie@yourconsortium.org::a91fd860-192c-4bb9-8857-4a86ed26ebf8" providerId="AD" clId="Web-{E711CF67-8009-0FE1-D532-90BA82FDC481}" dt="2020-11-17T12:51:03.649" v="18"/>
          <pc:sldLayoutMkLst>
            <pc:docMk/>
            <pc:sldMasterMk cId="1269694457" sldId="2147483672"/>
            <pc:sldLayoutMk cId="1937326840" sldId="2147483683"/>
          </pc:sldLayoutMkLst>
        </pc:sldLayoutChg>
      </pc:sldMasterChg>
      <pc:sldMasterChg chg="add del replId addSldLayout delSldLayout">
        <pc:chgData name="Joe McKenzie" userId="S::jmckenzie@yourconsortium.org::a91fd860-192c-4bb9-8857-4a86ed26ebf8" providerId="AD" clId="Web-{E711CF67-8009-0FE1-D532-90BA82FDC481}" dt="2020-11-17T12:50:43.992" v="15"/>
        <pc:sldMasterMkLst>
          <pc:docMk/>
          <pc:sldMasterMk cId="1549128367" sldId="2147483672"/>
        </pc:sldMasterMkLst>
        <pc:sldLayoutChg chg="add del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1175064177" sldId="2147483673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2669640381" sldId="2147483674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2518958129" sldId="2147483675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3792301851" sldId="2147483676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584658558" sldId="2147483677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3341781263" sldId="2147483678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2575957906" sldId="2147483679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1993180778" sldId="2147483680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2223458599" sldId="2147483681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148004605" sldId="2147483682"/>
          </pc:sldLayoutMkLst>
        </pc:sldLayoutChg>
        <pc:sldLayoutChg chg="add del replId">
          <pc:chgData name="Joe McKenzie" userId="S::jmckenzie@yourconsortium.org::a91fd860-192c-4bb9-8857-4a86ed26ebf8" providerId="AD" clId="Web-{E711CF67-8009-0FE1-D532-90BA82FDC481}" dt="2020-11-17T12:50:43.992" v="15"/>
          <pc:sldLayoutMkLst>
            <pc:docMk/>
            <pc:sldMasterMk cId="1549128367" sldId="2147483672"/>
            <pc:sldLayoutMk cId="3122193173" sldId="2147483683"/>
          </pc:sldLayoutMkLst>
        </pc:sldLayoutChg>
      </pc:sldMasterChg>
      <pc:sldMasterChg chg="add del addSldLayout delSldLayout">
        <pc:chgData name="Joe McKenzie" userId="S::jmckenzie@yourconsortium.org::a91fd860-192c-4bb9-8857-4a86ed26ebf8" providerId="AD" clId="Web-{E711CF67-8009-0FE1-D532-90BA82FDC481}" dt="2020-11-17T12:51:02.369" v="17"/>
        <pc:sldMasterMkLst>
          <pc:docMk/>
          <pc:sldMasterMk cId="992224506" sldId="2147483686"/>
        </pc:sldMasterMkLst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3957964522" sldId="214748367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2133868105" sldId="2147483675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3870792289" sldId="2147483676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3009535323" sldId="2147483677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2441154275" sldId="2147483678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1936755347" sldId="2147483679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2412021128" sldId="2147483680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1620777385" sldId="2147483681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894713840" sldId="2147483682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3116630313" sldId="2147483683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72527518" sldId="214748368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51:02.369" v="17"/>
          <pc:sldLayoutMkLst>
            <pc:docMk/>
            <pc:sldMasterMk cId="992224506" sldId="2147483686"/>
            <pc:sldLayoutMk cId="2983729035" sldId="2147483685"/>
          </pc:sldLayoutMkLst>
        </pc:sldLayoutChg>
      </pc:sldMasterChg>
      <pc:sldMasterChg chg="add del addSldLayout delSldLayout">
        <pc:chgData name="Joe McKenzie" userId="S::jmckenzie@yourconsortium.org::a91fd860-192c-4bb9-8857-4a86ed26ebf8" providerId="AD" clId="Web-{E711CF67-8009-0FE1-D532-90BA82FDC481}" dt="2020-11-17T12:49:31.459" v="7"/>
        <pc:sldMasterMkLst>
          <pc:docMk/>
          <pc:sldMasterMk cId="3857489113" sldId="2147483698"/>
        </pc:sldMasterMkLst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2173291949" sldId="2147483687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50288156" sldId="2147483688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3849521018" sldId="2147483689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1093652935" sldId="2147483690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708838352" sldId="2147483691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181183837" sldId="2147483692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337829781" sldId="2147483693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1414170473" sldId="214748369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3555837307" sldId="2147483695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1513202914" sldId="2147483696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31.459" v="7"/>
          <pc:sldLayoutMkLst>
            <pc:docMk/>
            <pc:sldMasterMk cId="3857489113" sldId="2147483698"/>
            <pc:sldLayoutMk cId="2634652199" sldId="2147483697"/>
          </pc:sldLayoutMkLst>
        </pc:sldLayoutChg>
      </pc:sldMasterChg>
      <pc:sldMasterChg chg="add del addSldLayout delSldLayout">
        <pc:chgData name="Joe McKenzie" userId="S::jmckenzie@yourconsortium.org::a91fd860-192c-4bb9-8857-4a86ed26ebf8" providerId="AD" clId="Web-{E711CF67-8009-0FE1-D532-90BA82FDC481}" dt="2020-11-17T12:49:45.819" v="11"/>
        <pc:sldMasterMkLst>
          <pc:docMk/>
          <pc:sldMasterMk cId="3448800969" sldId="2147483737"/>
        </pc:sldMasterMkLst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39184892" sldId="2147483726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3415858872" sldId="2147483727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3916595575" sldId="2147483728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702423033" sldId="2147483729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14763042" sldId="2147483730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1622734501" sldId="2147483731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100714783" sldId="2147483732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1200083854" sldId="2147483733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1414135506" sldId="214748373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002598881" sldId="2147483735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5.819" v="11"/>
          <pc:sldLayoutMkLst>
            <pc:docMk/>
            <pc:sldMasterMk cId="3448800969" sldId="2147483737"/>
            <pc:sldLayoutMk cId="2145792614" sldId="2147483736"/>
          </pc:sldLayoutMkLst>
        </pc:sldLayoutChg>
      </pc:sldMasterChg>
      <pc:sldMasterChg chg="add del addSldLayout delSldLayout">
        <pc:chgData name="Joe McKenzie" userId="S::jmckenzie@yourconsortium.org::a91fd860-192c-4bb9-8857-4a86ed26ebf8" providerId="AD" clId="Web-{E711CF67-8009-0FE1-D532-90BA82FDC481}" dt="2020-11-17T12:49:40.428" v="9"/>
        <pc:sldMasterMkLst>
          <pc:docMk/>
          <pc:sldMasterMk cId="4189270718" sldId="2147483750"/>
        </pc:sldMasterMkLst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505695529" sldId="2147483739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2569855839" sldId="2147483740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1254564248" sldId="2147483741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4283521236" sldId="2147483742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917836589" sldId="2147483743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508599177" sldId="2147483744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1502282178" sldId="2147483745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580982212" sldId="2147483746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1528071902" sldId="2147483747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2233415897" sldId="2147483748"/>
          </pc:sldLayoutMkLst>
        </pc:sldLayoutChg>
        <pc:sldLayoutChg chg="add del">
          <pc:chgData name="Joe McKenzie" userId="S::jmckenzie@yourconsortium.org::a91fd860-192c-4bb9-8857-4a86ed26ebf8" providerId="AD" clId="Web-{E711CF67-8009-0FE1-D532-90BA82FDC481}" dt="2020-11-17T12:49:40.428" v="9"/>
          <pc:sldLayoutMkLst>
            <pc:docMk/>
            <pc:sldMasterMk cId="4189270718" sldId="2147483750"/>
            <pc:sldLayoutMk cId="510682441" sldId="2147483749"/>
          </pc:sldLayoutMkLst>
        </pc:sldLayoutChg>
      </pc:sldMasterChg>
    </pc:docChg>
  </pc:docChgLst>
  <pc:docChgLst>
    <pc:chgData name="Sam Alexander" userId="569c6381-8599-4fcd-a336-6485c43869f8" providerId="ADAL" clId="{6729E384-AA85-4687-901E-327298DFEB65}"/>
    <pc:docChg chg="undo custSel mod addSld delSld modSld">
      <pc:chgData name="Sam Alexander" userId="569c6381-8599-4fcd-a336-6485c43869f8" providerId="ADAL" clId="{6729E384-AA85-4687-901E-327298DFEB65}" dt="2020-11-19T10:41:24.792" v="570" actId="113"/>
      <pc:docMkLst>
        <pc:docMk/>
      </pc:docMkLst>
      <pc:sldChg chg="addSp delSp modSp mod setBg">
        <pc:chgData name="Sam Alexander" userId="569c6381-8599-4fcd-a336-6485c43869f8" providerId="ADAL" clId="{6729E384-AA85-4687-901E-327298DFEB65}" dt="2020-11-18T11:02:27.187" v="401" actId="403"/>
        <pc:sldMkLst>
          <pc:docMk/>
          <pc:sldMk cId="1554234874" sldId="256"/>
        </pc:sldMkLst>
        <pc:spChg chg="mod">
          <ac:chgData name="Sam Alexander" userId="569c6381-8599-4fcd-a336-6485c43869f8" providerId="ADAL" clId="{6729E384-AA85-4687-901E-327298DFEB65}" dt="2020-11-18T10:44:05.728" v="330" actId="403"/>
          <ac:spMkLst>
            <pc:docMk/>
            <pc:sldMk cId="1554234874" sldId="256"/>
            <ac:spMk id="2" creationId="{CE8EB1C4-DE15-4937-8AA3-AC1C4302F789}"/>
          </ac:spMkLst>
        </pc:spChg>
        <pc:spChg chg="mod">
          <ac:chgData name="Sam Alexander" userId="569c6381-8599-4fcd-a336-6485c43869f8" providerId="ADAL" clId="{6729E384-AA85-4687-901E-327298DFEB65}" dt="2020-11-18T11:02:27.187" v="401" actId="403"/>
          <ac:spMkLst>
            <pc:docMk/>
            <pc:sldMk cId="1554234874" sldId="256"/>
            <ac:spMk id="5" creationId="{3E1CBCC7-6B53-4595-9E35-5DEE4AB7ED0C}"/>
          </ac:spMkLst>
        </pc:spChg>
        <pc:spChg chg="add del">
          <ac:chgData name="Sam Alexander" userId="569c6381-8599-4fcd-a336-6485c43869f8" providerId="ADAL" clId="{6729E384-AA85-4687-901E-327298DFEB65}" dt="2020-11-18T10:12:52.501" v="58" actId="26606"/>
          <ac:spMkLst>
            <pc:docMk/>
            <pc:sldMk cId="1554234874" sldId="256"/>
            <ac:spMk id="71" creationId="{FC7A3AA1-44C4-4CBE-8808-D86A411AD665}"/>
          </ac:spMkLst>
        </pc:spChg>
        <pc:spChg chg="add del">
          <ac:chgData name="Sam Alexander" userId="569c6381-8599-4fcd-a336-6485c43869f8" providerId="ADAL" clId="{6729E384-AA85-4687-901E-327298DFEB65}" dt="2020-11-18T10:12:52.501" v="58" actId="26606"/>
          <ac:spMkLst>
            <pc:docMk/>
            <pc:sldMk cId="1554234874" sldId="256"/>
            <ac:spMk id="75" creationId="{091C9E05-1ED5-4438-8E0F-38219974999F}"/>
          </ac:spMkLst>
        </pc:spChg>
        <pc:spChg chg="add">
          <ac:chgData name="Sam Alexander" userId="569c6381-8599-4fcd-a336-6485c43869f8" providerId="ADAL" clId="{6729E384-AA85-4687-901E-327298DFEB65}" dt="2020-11-18T10:43:27.335" v="308" actId="26606"/>
          <ac:spMkLst>
            <pc:docMk/>
            <pc:sldMk cId="1554234874" sldId="256"/>
            <ac:spMk id="2052" creationId="{746E2A38-ACC8-44E6-85E2-A79CBAF15174}"/>
          </ac:spMkLst>
        </pc:spChg>
        <pc:picChg chg="mod ord">
          <ac:chgData name="Sam Alexander" userId="569c6381-8599-4fcd-a336-6485c43869f8" providerId="ADAL" clId="{6729E384-AA85-4687-901E-327298DFEB65}" dt="2020-11-18T10:43:27.335" v="308" actId="26606"/>
          <ac:picMkLst>
            <pc:docMk/>
            <pc:sldMk cId="1554234874" sldId="256"/>
            <ac:picMk id="4" creationId="{0EB8183E-1664-4CB3-BAA4-D92AB045D699}"/>
          </ac:picMkLst>
        </pc:picChg>
        <pc:picChg chg="add del">
          <ac:chgData name="Sam Alexander" userId="569c6381-8599-4fcd-a336-6485c43869f8" providerId="ADAL" clId="{6729E384-AA85-4687-901E-327298DFEB65}" dt="2020-11-18T10:12:52.501" v="58" actId="26606"/>
          <ac:picMkLst>
            <pc:docMk/>
            <pc:sldMk cId="1554234874" sldId="256"/>
            <ac:picMk id="73" creationId="{4FDAB746-A9A3-4EC2-8997-5EB71BC96424}"/>
          </ac:picMkLst>
        </pc:picChg>
        <pc:picChg chg="mod">
          <ac:chgData name="Sam Alexander" userId="569c6381-8599-4fcd-a336-6485c43869f8" providerId="ADAL" clId="{6729E384-AA85-4687-901E-327298DFEB65}" dt="2020-11-18T10:43:27.335" v="308" actId="26606"/>
          <ac:picMkLst>
            <pc:docMk/>
            <pc:sldMk cId="1554234874" sldId="256"/>
            <ac:picMk id="2050" creationId="{5684DEFC-2617-4759-9A73-BF766E1A0394}"/>
          </ac:picMkLst>
        </pc:picChg>
      </pc:sldChg>
      <pc:sldChg chg="addSp delSp modSp mod setBg setClrOvrMap">
        <pc:chgData name="Sam Alexander" userId="569c6381-8599-4fcd-a336-6485c43869f8" providerId="ADAL" clId="{6729E384-AA85-4687-901E-327298DFEB65}" dt="2020-11-18T11:03:53.752" v="422" actId="1076"/>
        <pc:sldMkLst>
          <pc:docMk/>
          <pc:sldMk cId="1506603705" sldId="257"/>
        </pc:sldMkLst>
        <pc:spChg chg="mod ord">
          <ac:chgData name="Sam Alexander" userId="569c6381-8599-4fcd-a336-6485c43869f8" providerId="ADAL" clId="{6729E384-AA85-4687-901E-327298DFEB65}" dt="2020-11-18T11:03:34.331" v="413" actId="1076"/>
          <ac:spMkLst>
            <pc:docMk/>
            <pc:sldMk cId="1506603705" sldId="257"/>
            <ac:spMk id="2" creationId="{CE8EB1C4-DE15-4937-8AA3-AC1C4302F789}"/>
          </ac:spMkLst>
        </pc:spChg>
        <pc:spChg chg="mod ord">
          <ac:chgData name="Sam Alexander" userId="569c6381-8599-4fcd-a336-6485c43869f8" providerId="ADAL" clId="{6729E384-AA85-4687-901E-327298DFEB65}" dt="2020-11-18T11:03:53.752" v="422" actId="1076"/>
          <ac:spMkLst>
            <pc:docMk/>
            <pc:sldMk cId="1506603705" sldId="257"/>
            <ac:spMk id="5" creationId="{3E1CBCC7-6B53-4595-9E35-5DEE4AB7ED0C}"/>
          </ac:spMkLst>
        </pc:spChg>
        <pc:spChg chg="add del">
          <ac:chgData name="Sam Alexander" userId="569c6381-8599-4fcd-a336-6485c43869f8" providerId="ADAL" clId="{6729E384-AA85-4687-901E-327298DFEB65}" dt="2020-11-18T10:08:42.350" v="10" actId="26606"/>
          <ac:spMkLst>
            <pc:docMk/>
            <pc:sldMk cId="1506603705" sldId="257"/>
            <ac:spMk id="71" creationId="{0F6CDC51-8D27-4BF4-AB33-7D5905E80D90}"/>
          </ac:spMkLst>
        </pc:spChg>
        <pc:spChg chg="add del">
          <ac:chgData name="Sam Alexander" userId="569c6381-8599-4fcd-a336-6485c43869f8" providerId="ADAL" clId="{6729E384-AA85-4687-901E-327298DFEB65}" dt="2020-11-18T10:08:42.350" v="10" actId="26606"/>
          <ac:spMkLst>
            <pc:docMk/>
            <pc:sldMk cId="1506603705" sldId="257"/>
            <ac:spMk id="75" creationId="{DF4CE22F-8463-44F2-BE50-65D9B5035E87}"/>
          </ac:spMkLst>
        </pc:spChg>
        <pc:spChg chg="add del">
          <ac:chgData name="Sam Alexander" userId="569c6381-8599-4fcd-a336-6485c43869f8" providerId="ADAL" clId="{6729E384-AA85-4687-901E-327298DFEB65}" dt="2020-11-18T10:08:42.350" v="10" actId="26606"/>
          <ac:spMkLst>
            <pc:docMk/>
            <pc:sldMk cId="1506603705" sldId="257"/>
            <ac:spMk id="77" creationId="{3FA1383B-2709-4E36-8FF8-7A737213B4CB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79" creationId="{82095FCE-EF05-4443-B97A-85DEE3A5CA17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81" creationId="{CA00AE6B-AA30-4CF8-BA6F-339B780AD76C}"/>
          </ac:spMkLst>
        </pc:spChg>
        <pc:spChg chg="add">
          <ac:chgData name="Sam Alexander" userId="569c6381-8599-4fcd-a336-6485c43869f8" providerId="ADAL" clId="{6729E384-AA85-4687-901E-327298DFEB65}" dt="2020-11-18T11:03:08.437" v="402" actId="26606"/>
          <ac:spMkLst>
            <pc:docMk/>
            <pc:sldMk cId="1506603705" sldId="257"/>
            <ac:spMk id="89" creationId="{DCFD1A13-2B88-47B7-AAE9-AD6F3296EE2F}"/>
          </ac:spMkLst>
        </pc:spChg>
        <pc:spChg chg="add">
          <ac:chgData name="Sam Alexander" userId="569c6381-8599-4fcd-a336-6485c43869f8" providerId="ADAL" clId="{6729E384-AA85-4687-901E-327298DFEB65}" dt="2020-11-18T11:03:08.437" v="402" actId="26606"/>
          <ac:spMkLst>
            <pc:docMk/>
            <pc:sldMk cId="1506603705" sldId="257"/>
            <ac:spMk id="91" creationId="{F5CE4102-C93A-420A-98A7-5A7DD0C5C5B1}"/>
          </ac:spMkLst>
        </pc:spChg>
        <pc:spChg chg="add del">
          <ac:chgData name="Sam Alexander" userId="569c6381-8599-4fcd-a336-6485c43869f8" providerId="ADAL" clId="{6729E384-AA85-4687-901E-327298DFEB65}" dt="2020-11-18T10:09:11.480" v="12" actId="26606"/>
          <ac:spMkLst>
            <pc:docMk/>
            <pc:sldMk cId="1506603705" sldId="257"/>
            <ac:spMk id="1028" creationId="{63AB00AE-4340-440F-82E1-9F69D1D5519F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0" creationId="{231BF440-39FA-4087-84CC-2EEC0BBDAF29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1031" creationId="{231BF440-39FA-4087-84CC-2EEC0BBDAF29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1032" creationId="{F04E4CBA-303B-48BD-8451-C2701CB0EEBF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1033" creationId="{F6CA58B3-AFCC-4A40-9882-50D5080879B0}"/>
          </ac:spMkLst>
        </pc:spChg>
        <pc:spChg chg="add del">
          <ac:chgData name="Sam Alexander" userId="569c6381-8599-4fcd-a336-6485c43869f8" providerId="ADAL" clId="{6729E384-AA85-4687-901E-327298DFEB65}" dt="2020-11-18T10:10:11.835" v="14" actId="26606"/>
          <ac:spMkLst>
            <pc:docMk/>
            <pc:sldMk cId="1506603705" sldId="257"/>
            <ac:spMk id="1034" creationId="{75C56826-D4E5-42ED-8529-079651CB3005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5" creationId="{F04E4CBA-303B-48BD-8451-C2701CB0EEBF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6" creationId="{F6CA58B3-AFCC-4A40-9882-50D5080879B0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7" creationId="{75C56826-D4E5-42ED-8529-079651CB3005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8" creationId="{82095FCE-EF05-4443-B97A-85DEE3A5CA17}"/>
          </ac:spMkLst>
        </pc:spChg>
        <pc:spChg chg="add del">
          <ac:chgData name="Sam Alexander" userId="569c6381-8599-4fcd-a336-6485c43869f8" providerId="ADAL" clId="{6729E384-AA85-4687-901E-327298DFEB65}" dt="2020-11-18T10:11:13.325" v="22" actId="26606"/>
          <ac:spMkLst>
            <pc:docMk/>
            <pc:sldMk cId="1506603705" sldId="257"/>
            <ac:spMk id="1039" creationId="{CA00AE6B-AA30-4CF8-BA6F-339B780AD76C}"/>
          </ac:spMkLst>
        </pc:spChg>
        <pc:spChg chg="add del">
          <ac:chgData name="Sam Alexander" userId="569c6381-8599-4fcd-a336-6485c43869f8" providerId="ADAL" clId="{6729E384-AA85-4687-901E-327298DFEB65}" dt="2020-11-18T11:03:08.437" v="402" actId="26606"/>
          <ac:spMkLst>
            <pc:docMk/>
            <pc:sldMk cId="1506603705" sldId="257"/>
            <ac:spMk id="1041" creationId="{7D8E67F2-F753-4E06-8229-4970A6725835}"/>
          </ac:spMkLst>
        </pc:spChg>
        <pc:spChg chg="add del">
          <ac:chgData name="Sam Alexander" userId="569c6381-8599-4fcd-a336-6485c43869f8" providerId="ADAL" clId="{6729E384-AA85-4687-901E-327298DFEB65}" dt="2020-11-18T11:03:08.437" v="402" actId="26606"/>
          <ac:spMkLst>
            <pc:docMk/>
            <pc:sldMk cId="1506603705" sldId="257"/>
            <ac:spMk id="1043" creationId="{007B8288-68CC-4847-8419-CF535B6B7EEA}"/>
          </ac:spMkLst>
        </pc:spChg>
        <pc:spChg chg="add del">
          <ac:chgData name="Sam Alexander" userId="569c6381-8599-4fcd-a336-6485c43869f8" providerId="ADAL" clId="{6729E384-AA85-4687-901E-327298DFEB65}" dt="2020-11-18T11:03:08.437" v="402" actId="26606"/>
          <ac:spMkLst>
            <pc:docMk/>
            <pc:sldMk cId="1506603705" sldId="257"/>
            <ac:spMk id="1044" creationId="{32BA8EA8-C1B6-4309-B674-F9F399B96288}"/>
          </ac:spMkLst>
        </pc:spChg>
        <pc:picChg chg="mod">
          <ac:chgData name="Sam Alexander" userId="569c6381-8599-4fcd-a336-6485c43869f8" providerId="ADAL" clId="{6729E384-AA85-4687-901E-327298DFEB65}" dt="2020-11-18T11:03:08.437" v="402" actId="26606"/>
          <ac:picMkLst>
            <pc:docMk/>
            <pc:sldMk cId="1506603705" sldId="257"/>
            <ac:picMk id="4" creationId="{0EB8183E-1664-4CB3-BAA4-D92AB045D699}"/>
          </ac:picMkLst>
        </pc:picChg>
        <pc:picChg chg="add del">
          <ac:chgData name="Sam Alexander" userId="569c6381-8599-4fcd-a336-6485c43869f8" providerId="ADAL" clId="{6729E384-AA85-4687-901E-327298DFEB65}" dt="2020-11-18T10:08:42.350" v="10" actId="26606"/>
          <ac:picMkLst>
            <pc:docMk/>
            <pc:sldMk cId="1506603705" sldId="257"/>
            <ac:picMk id="73" creationId="{24FB90F3-DFB9-42D4-B851-120249962A25}"/>
          </ac:picMkLst>
        </pc:picChg>
        <pc:picChg chg="mod ord">
          <ac:chgData name="Sam Alexander" userId="569c6381-8599-4fcd-a336-6485c43869f8" providerId="ADAL" clId="{6729E384-AA85-4687-901E-327298DFEB65}" dt="2020-11-18T11:03:08.437" v="402" actId="26606"/>
          <ac:picMkLst>
            <pc:docMk/>
            <pc:sldMk cId="1506603705" sldId="257"/>
            <ac:picMk id="1026" creationId="{321F5442-7843-4AEF-8296-3ED11850C6F1}"/>
          </ac:picMkLst>
        </pc:picChg>
        <pc:picChg chg="add del">
          <ac:chgData name="Sam Alexander" userId="569c6381-8599-4fcd-a336-6485c43869f8" providerId="ADAL" clId="{6729E384-AA85-4687-901E-327298DFEB65}" dt="2020-11-18T10:09:11.480" v="12" actId="26606"/>
          <ac:picMkLst>
            <pc:docMk/>
            <pc:sldMk cId="1506603705" sldId="257"/>
            <ac:picMk id="1029" creationId="{22901FED-4FC9-4ED5-8123-C98BCD1616BA}"/>
          </ac:picMkLst>
        </pc:picChg>
        <pc:picChg chg="add del">
          <ac:chgData name="Sam Alexander" userId="569c6381-8599-4fcd-a336-6485c43869f8" providerId="ADAL" clId="{6729E384-AA85-4687-901E-327298DFEB65}" dt="2020-11-18T11:03:08.437" v="402" actId="26606"/>
          <ac:picMkLst>
            <pc:docMk/>
            <pc:sldMk cId="1506603705" sldId="257"/>
            <ac:picMk id="1042" creationId="{2EE1BDFD-564B-44A4-841A-50D6A8E75CB4}"/>
          </ac:picMkLst>
        </pc:picChg>
      </pc:sldChg>
      <pc:sldChg chg="addSp delSp modSp mod">
        <pc:chgData name="Sam Alexander" userId="569c6381-8599-4fcd-a336-6485c43869f8" providerId="ADAL" clId="{6729E384-AA85-4687-901E-327298DFEB65}" dt="2020-11-18T11:07:27.007" v="426" actId="404"/>
        <pc:sldMkLst>
          <pc:docMk/>
          <pc:sldMk cId="1997793322" sldId="258"/>
        </pc:sldMkLst>
        <pc:spChg chg="mod">
          <ac:chgData name="Sam Alexander" userId="569c6381-8599-4fcd-a336-6485c43869f8" providerId="ADAL" clId="{6729E384-AA85-4687-901E-327298DFEB65}" dt="2020-11-18T11:07:27.007" v="426" actId="404"/>
          <ac:spMkLst>
            <pc:docMk/>
            <pc:sldMk cId="1997793322" sldId="258"/>
            <ac:spMk id="2" creationId="{CE8EB1C4-DE15-4937-8AA3-AC1C4302F789}"/>
          </ac:spMkLst>
        </pc:spChg>
        <pc:spChg chg="del">
          <ac:chgData name="Sam Alexander" userId="569c6381-8599-4fcd-a336-6485c43869f8" providerId="ADAL" clId="{6729E384-AA85-4687-901E-327298DFEB65}" dt="2020-11-18T10:10:53.342" v="20" actId="26606"/>
          <ac:spMkLst>
            <pc:docMk/>
            <pc:sldMk cId="1997793322" sldId="258"/>
            <ac:spMk id="5" creationId="{3E1CBCC7-6B53-4595-9E35-5DEE4AB7ED0C}"/>
          </ac:spMkLst>
        </pc:spChg>
        <pc:graphicFrameChg chg="add mod">
          <ac:chgData name="Sam Alexander" userId="569c6381-8599-4fcd-a336-6485c43869f8" providerId="ADAL" clId="{6729E384-AA85-4687-901E-327298DFEB65}" dt="2020-11-18T10:57:47.225" v="390" actId="1076"/>
          <ac:graphicFrameMkLst>
            <pc:docMk/>
            <pc:sldMk cId="1997793322" sldId="258"/>
            <ac:graphicFrameMk id="7" creationId="{D2F24A17-5604-4EB8-87AA-D41428B4A857}"/>
          </ac:graphicFrameMkLst>
        </pc:graphicFrameChg>
      </pc:sldChg>
      <pc:sldChg chg="addSp delSp modSp del mod setBg">
        <pc:chgData name="Sam Alexander" userId="569c6381-8599-4fcd-a336-6485c43869f8" providerId="ADAL" clId="{6729E384-AA85-4687-901E-327298DFEB65}" dt="2020-11-19T10:34:03.396" v="514" actId="2696"/>
        <pc:sldMkLst>
          <pc:docMk/>
          <pc:sldMk cId="3854697487" sldId="259"/>
        </pc:sldMkLst>
        <pc:spChg chg="mod">
          <ac:chgData name="Sam Alexander" userId="569c6381-8599-4fcd-a336-6485c43869f8" providerId="ADAL" clId="{6729E384-AA85-4687-901E-327298DFEB65}" dt="2020-11-18T11:07:54.964" v="434" actId="14100"/>
          <ac:spMkLst>
            <pc:docMk/>
            <pc:sldMk cId="3854697487" sldId="259"/>
            <ac:spMk id="2" creationId="{CE8EB1C4-DE15-4937-8AA3-AC1C4302F789}"/>
          </ac:spMkLst>
        </pc:spChg>
        <pc:spChg chg="mod">
          <ac:chgData name="Sam Alexander" userId="569c6381-8599-4fcd-a336-6485c43869f8" providerId="ADAL" clId="{6729E384-AA85-4687-901E-327298DFEB65}" dt="2020-11-18T10:30:47.732" v="288" actId="6549"/>
          <ac:spMkLst>
            <pc:docMk/>
            <pc:sldMk cId="3854697487" sldId="259"/>
            <ac:spMk id="5" creationId="{3E1CBCC7-6B53-4595-9E35-5DEE4AB7ED0C}"/>
          </ac:spMkLst>
        </pc:spChg>
        <pc:spChg chg="add del">
          <ac:chgData name="Sam Alexander" userId="569c6381-8599-4fcd-a336-6485c43869f8" providerId="ADAL" clId="{6729E384-AA85-4687-901E-327298DFEB65}" dt="2020-11-18T10:15:23.120" v="68" actId="26606"/>
          <ac:spMkLst>
            <pc:docMk/>
            <pc:sldMk cId="3854697487" sldId="259"/>
            <ac:spMk id="10" creationId="{6EFFF4A2-EB01-4738-9824-8D9A72A51BB9}"/>
          </ac:spMkLst>
        </pc:spChg>
        <pc:spChg chg="add del">
          <ac:chgData name="Sam Alexander" userId="569c6381-8599-4fcd-a336-6485c43869f8" providerId="ADAL" clId="{6729E384-AA85-4687-901E-327298DFEB65}" dt="2020-11-18T10:15:22.218" v="67" actId="26606"/>
          <ac:spMkLst>
            <pc:docMk/>
            <pc:sldMk cId="3854697487" sldId="259"/>
            <ac:spMk id="19" creationId="{EBF87945-A001-489F-9D9B-7D9435F0B9CA}"/>
          </ac:spMkLst>
        </pc:spChg>
        <pc:grpChg chg="add del">
          <ac:chgData name="Sam Alexander" userId="569c6381-8599-4fcd-a336-6485c43869f8" providerId="ADAL" clId="{6729E384-AA85-4687-901E-327298DFEB65}" dt="2020-11-18T10:15:23.120" v="68" actId="26606"/>
          <ac:grpSpMkLst>
            <pc:docMk/>
            <pc:sldMk cId="3854697487" sldId="259"/>
            <ac:grpSpMk id="12" creationId="{D4469D90-62FA-49B2-981E-5305361D5A58}"/>
          </ac:grpSpMkLst>
        </pc:grpChg>
        <pc:picChg chg="mod">
          <ac:chgData name="Sam Alexander" userId="569c6381-8599-4fcd-a336-6485c43869f8" providerId="ADAL" clId="{6729E384-AA85-4687-901E-327298DFEB65}" dt="2020-11-18T10:15:23.120" v="68" actId="26606"/>
          <ac:picMkLst>
            <pc:docMk/>
            <pc:sldMk cId="3854697487" sldId="259"/>
            <ac:picMk id="4" creationId="{0EB8183E-1664-4CB3-BAA4-D92AB045D699}"/>
          </ac:picMkLst>
        </pc:picChg>
      </pc:sldChg>
      <pc:sldChg chg="addSp delSp modSp mod">
        <pc:chgData name="Sam Alexander" userId="569c6381-8599-4fcd-a336-6485c43869f8" providerId="ADAL" clId="{6729E384-AA85-4687-901E-327298DFEB65}" dt="2020-11-19T10:32:04.660" v="495" actId="14100"/>
        <pc:sldMkLst>
          <pc:docMk/>
          <pc:sldMk cId="813029276" sldId="260"/>
        </pc:sldMkLst>
        <pc:spChg chg="mod">
          <ac:chgData name="Sam Alexander" userId="569c6381-8599-4fcd-a336-6485c43869f8" providerId="ADAL" clId="{6729E384-AA85-4687-901E-327298DFEB65}" dt="2020-11-18T11:08:23.213" v="441" actId="14100"/>
          <ac:spMkLst>
            <pc:docMk/>
            <pc:sldMk cId="813029276" sldId="260"/>
            <ac:spMk id="2" creationId="{CE8EB1C4-DE15-4937-8AA3-AC1C4302F789}"/>
          </ac:spMkLst>
        </pc:spChg>
        <pc:spChg chg="del">
          <ac:chgData name="Sam Alexander" userId="569c6381-8599-4fcd-a336-6485c43869f8" providerId="ADAL" clId="{6729E384-AA85-4687-901E-327298DFEB65}" dt="2020-11-18T11:17:08.965" v="455" actId="26606"/>
          <ac:spMkLst>
            <pc:docMk/>
            <pc:sldMk cId="813029276" sldId="260"/>
            <ac:spMk id="5" creationId="{3E1CBCC7-6B53-4595-9E35-5DEE4AB7ED0C}"/>
          </ac:spMkLst>
        </pc:spChg>
        <pc:spChg chg="add del mod">
          <ac:chgData name="Sam Alexander" userId="569c6381-8599-4fcd-a336-6485c43869f8" providerId="ADAL" clId="{6729E384-AA85-4687-901E-327298DFEB65}" dt="2020-11-19T10:31:48.363" v="493" actId="478"/>
          <ac:spMkLst>
            <pc:docMk/>
            <pc:sldMk cId="813029276" sldId="260"/>
            <ac:spMk id="6" creationId="{1054C8ED-3D10-4B8D-8AA7-CE3CD912514A}"/>
          </ac:spMkLst>
        </pc:spChg>
        <pc:graphicFrameChg chg="add mod">
          <ac:chgData name="Sam Alexander" userId="569c6381-8599-4fcd-a336-6485c43869f8" providerId="ADAL" clId="{6729E384-AA85-4687-901E-327298DFEB65}" dt="2020-11-19T10:32:04.660" v="495" actId="14100"/>
          <ac:graphicFrameMkLst>
            <pc:docMk/>
            <pc:sldMk cId="813029276" sldId="260"/>
            <ac:graphicFrameMk id="7" creationId="{6AC3BFF7-587F-43AE-B735-264A2D737E07}"/>
          </ac:graphicFrameMkLst>
        </pc:graphicFrameChg>
      </pc:sldChg>
      <pc:sldChg chg="addSp delSp modSp mod">
        <pc:chgData name="Sam Alexander" userId="569c6381-8599-4fcd-a336-6485c43869f8" providerId="ADAL" clId="{6729E384-AA85-4687-901E-327298DFEB65}" dt="2020-11-19T10:41:24.792" v="570" actId="113"/>
        <pc:sldMkLst>
          <pc:docMk/>
          <pc:sldMk cId="2228988756" sldId="261"/>
        </pc:sldMkLst>
        <pc:spChg chg="mod">
          <ac:chgData name="Sam Alexander" userId="569c6381-8599-4fcd-a336-6485c43869f8" providerId="ADAL" clId="{6729E384-AA85-4687-901E-327298DFEB65}" dt="2020-11-19T10:40:54.243" v="562" actId="1076"/>
          <ac:spMkLst>
            <pc:docMk/>
            <pc:sldMk cId="2228988756" sldId="261"/>
            <ac:spMk id="2" creationId="{CE8EB1C4-DE15-4937-8AA3-AC1C4302F789}"/>
          </ac:spMkLst>
        </pc:spChg>
        <pc:spChg chg="del mod">
          <ac:chgData name="Sam Alexander" userId="569c6381-8599-4fcd-a336-6485c43869f8" providerId="ADAL" clId="{6729E384-AA85-4687-901E-327298DFEB65}" dt="2020-11-19T10:36:15.128" v="551" actId="26606"/>
          <ac:spMkLst>
            <pc:docMk/>
            <pc:sldMk cId="2228988756" sldId="261"/>
            <ac:spMk id="5" creationId="{3E1CBCC7-6B53-4595-9E35-5DEE4AB7ED0C}"/>
          </ac:spMkLst>
        </pc:spChg>
        <pc:graphicFrameChg chg="add mod">
          <ac:chgData name="Sam Alexander" userId="569c6381-8599-4fcd-a336-6485c43869f8" providerId="ADAL" clId="{6729E384-AA85-4687-901E-327298DFEB65}" dt="2020-11-19T10:41:24.792" v="570" actId="113"/>
          <ac:graphicFrameMkLst>
            <pc:docMk/>
            <pc:sldMk cId="2228988756" sldId="261"/>
            <ac:graphicFrameMk id="7" creationId="{CC559D67-852A-4A42-B0BF-3392CBF51CE0}"/>
          </ac:graphicFrameMkLst>
        </pc:graphicFrameChg>
      </pc:sldChg>
      <pc:sldChg chg="addSp delSp modSp mod">
        <pc:chgData name="Sam Alexander" userId="569c6381-8599-4fcd-a336-6485c43869f8" providerId="ADAL" clId="{6729E384-AA85-4687-901E-327298DFEB65}" dt="2020-11-18T11:08:41.804" v="452" actId="403"/>
        <pc:sldMkLst>
          <pc:docMk/>
          <pc:sldMk cId="1085364126" sldId="262"/>
        </pc:sldMkLst>
        <pc:spChg chg="mod">
          <ac:chgData name="Sam Alexander" userId="569c6381-8599-4fcd-a336-6485c43869f8" providerId="ADAL" clId="{6729E384-AA85-4687-901E-327298DFEB65}" dt="2020-11-18T11:08:41.804" v="452" actId="403"/>
          <ac:spMkLst>
            <pc:docMk/>
            <pc:sldMk cId="1085364126" sldId="262"/>
            <ac:spMk id="2" creationId="{CE8EB1C4-DE15-4937-8AA3-AC1C4302F789}"/>
          </ac:spMkLst>
        </pc:spChg>
        <pc:spChg chg="add del">
          <ac:chgData name="Sam Alexander" userId="569c6381-8599-4fcd-a336-6485c43869f8" providerId="ADAL" clId="{6729E384-AA85-4687-901E-327298DFEB65}" dt="2020-11-18T10:08:05.788" v="6" actId="26606"/>
          <ac:spMkLst>
            <pc:docMk/>
            <pc:sldMk cId="1085364126" sldId="262"/>
            <ac:spMk id="5" creationId="{3E1CBCC7-6B53-4595-9E35-5DEE4AB7ED0C}"/>
          </ac:spMkLst>
        </pc:spChg>
        <pc:graphicFrameChg chg="add del">
          <ac:chgData name="Sam Alexander" userId="569c6381-8599-4fcd-a336-6485c43869f8" providerId="ADAL" clId="{6729E384-AA85-4687-901E-327298DFEB65}" dt="2020-11-18T10:08:05.742" v="5" actId="26606"/>
          <ac:graphicFrameMkLst>
            <pc:docMk/>
            <pc:sldMk cId="1085364126" sldId="262"/>
            <ac:graphicFrameMk id="7" creationId="{57CD8DCB-F091-454D-97C0-76B2C8A70C3A}"/>
          </ac:graphicFrameMkLst>
        </pc:graphicFrameChg>
        <pc:graphicFrameChg chg="add mod">
          <ac:chgData name="Sam Alexander" userId="569c6381-8599-4fcd-a336-6485c43869f8" providerId="ADAL" clId="{6729E384-AA85-4687-901E-327298DFEB65}" dt="2020-11-18T11:01:16.380" v="400" actId="404"/>
          <ac:graphicFrameMkLst>
            <pc:docMk/>
            <pc:sldMk cId="1085364126" sldId="262"/>
            <ac:graphicFrameMk id="9" creationId="{2844CF64-DA59-4ED4-BD0B-B5F7447D0232}"/>
          </ac:graphicFrameMkLst>
        </pc:graphicFrameChg>
      </pc:sldChg>
      <pc:sldChg chg="addSp delSp modSp mod">
        <pc:chgData name="Sam Alexander" userId="569c6381-8599-4fcd-a336-6485c43869f8" providerId="ADAL" clId="{6729E384-AA85-4687-901E-327298DFEB65}" dt="2020-11-18T11:00:57.171" v="396" actId="26606"/>
        <pc:sldMkLst>
          <pc:docMk/>
          <pc:sldMk cId="4228850391" sldId="263"/>
        </pc:sldMkLst>
        <pc:spChg chg="mod">
          <ac:chgData name="Sam Alexander" userId="569c6381-8599-4fcd-a336-6485c43869f8" providerId="ADAL" clId="{6729E384-AA85-4687-901E-327298DFEB65}" dt="2020-11-18T10:56:31.334" v="371" actId="14100"/>
          <ac:spMkLst>
            <pc:docMk/>
            <pc:sldMk cId="4228850391" sldId="263"/>
            <ac:spMk id="2" creationId="{CE8EB1C4-DE15-4937-8AA3-AC1C4302F789}"/>
          </ac:spMkLst>
        </pc:spChg>
        <pc:spChg chg="del">
          <ac:chgData name="Sam Alexander" userId="569c6381-8599-4fcd-a336-6485c43869f8" providerId="ADAL" clId="{6729E384-AA85-4687-901E-327298DFEB65}" dt="2020-11-18T10:07:36.565" v="1" actId="26606"/>
          <ac:spMkLst>
            <pc:docMk/>
            <pc:sldMk cId="4228850391" sldId="263"/>
            <ac:spMk id="5" creationId="{3E1CBCC7-6B53-4595-9E35-5DEE4AB7ED0C}"/>
          </ac:spMkLst>
        </pc:spChg>
        <pc:graphicFrameChg chg="add mod modGraphic">
          <ac:chgData name="Sam Alexander" userId="569c6381-8599-4fcd-a336-6485c43869f8" providerId="ADAL" clId="{6729E384-AA85-4687-901E-327298DFEB65}" dt="2020-11-18T11:00:57.171" v="396" actId="26606"/>
          <ac:graphicFrameMkLst>
            <pc:docMk/>
            <pc:sldMk cId="4228850391" sldId="263"/>
            <ac:graphicFrameMk id="7" creationId="{FCC2B3B5-86F7-414B-AFDF-21D23A1AA96F}"/>
          </ac:graphicFrameMkLst>
        </pc:graphicFrameChg>
      </pc:sldChg>
      <pc:sldChg chg="addSp delSp modSp mod">
        <pc:chgData name="Sam Alexander" userId="569c6381-8599-4fcd-a336-6485c43869f8" providerId="ADAL" clId="{6729E384-AA85-4687-901E-327298DFEB65}" dt="2020-11-18T11:09:24.361" v="454" actId="12100"/>
        <pc:sldMkLst>
          <pc:docMk/>
          <pc:sldMk cId="3144273989" sldId="264"/>
        </pc:sldMkLst>
        <pc:spChg chg="mod">
          <ac:chgData name="Sam Alexander" userId="569c6381-8599-4fcd-a336-6485c43869f8" providerId="ADAL" clId="{6729E384-AA85-4687-901E-327298DFEB65}" dt="2020-11-18T10:55:36.228" v="361" actId="14100"/>
          <ac:spMkLst>
            <pc:docMk/>
            <pc:sldMk cId="3144273989" sldId="264"/>
            <ac:spMk id="2" creationId="{CE8EB1C4-DE15-4937-8AA3-AC1C4302F789}"/>
          </ac:spMkLst>
        </pc:spChg>
        <pc:spChg chg="del">
          <ac:chgData name="Sam Alexander" userId="569c6381-8599-4fcd-a336-6485c43869f8" providerId="ADAL" clId="{6729E384-AA85-4687-901E-327298DFEB65}" dt="2020-11-18T10:45:16.600" v="339" actId="26606"/>
          <ac:spMkLst>
            <pc:docMk/>
            <pc:sldMk cId="3144273989" sldId="264"/>
            <ac:spMk id="5" creationId="{3E1CBCC7-6B53-4595-9E35-5DEE4AB7ED0C}"/>
          </ac:spMkLst>
        </pc:spChg>
        <pc:graphicFrameChg chg="add mod">
          <ac:chgData name="Sam Alexander" userId="569c6381-8599-4fcd-a336-6485c43869f8" providerId="ADAL" clId="{6729E384-AA85-4687-901E-327298DFEB65}" dt="2020-11-18T11:09:24.361" v="454" actId="12100"/>
          <ac:graphicFrameMkLst>
            <pc:docMk/>
            <pc:sldMk cId="3144273989" sldId="264"/>
            <ac:graphicFrameMk id="7" creationId="{7007F520-0CE5-4C9D-AE10-F7A3D1D409EF}"/>
          </ac:graphicFrameMkLst>
        </pc:graphicFrameChg>
      </pc:sldChg>
      <pc:sldChg chg="addSp delSp modSp mod">
        <pc:chgData name="Sam Alexander" userId="569c6381-8599-4fcd-a336-6485c43869f8" providerId="ADAL" clId="{6729E384-AA85-4687-901E-327298DFEB65}" dt="2020-11-18T11:08:51.168" v="453" actId="403"/>
        <pc:sldMkLst>
          <pc:docMk/>
          <pc:sldMk cId="1950681987" sldId="265"/>
        </pc:sldMkLst>
        <pc:spChg chg="mod">
          <ac:chgData name="Sam Alexander" userId="569c6381-8599-4fcd-a336-6485c43869f8" providerId="ADAL" clId="{6729E384-AA85-4687-901E-327298DFEB65}" dt="2020-11-18T11:08:51.168" v="453" actId="403"/>
          <ac:spMkLst>
            <pc:docMk/>
            <pc:sldMk cId="1950681987" sldId="265"/>
            <ac:spMk id="2" creationId="{CE8EB1C4-DE15-4937-8AA3-AC1C4302F789}"/>
          </ac:spMkLst>
        </pc:spChg>
        <pc:spChg chg="add del">
          <ac:chgData name="Sam Alexander" userId="569c6381-8599-4fcd-a336-6485c43869f8" providerId="ADAL" clId="{6729E384-AA85-4687-901E-327298DFEB65}" dt="2020-11-18T10:45:09.168" v="338" actId="26606"/>
          <ac:spMkLst>
            <pc:docMk/>
            <pc:sldMk cId="1950681987" sldId="265"/>
            <ac:spMk id="5" creationId="{3E1CBCC7-6B53-4595-9E35-5DEE4AB7ED0C}"/>
          </ac:spMkLst>
        </pc:spChg>
        <pc:graphicFrameChg chg="add del">
          <ac:chgData name="Sam Alexander" userId="569c6381-8599-4fcd-a336-6485c43869f8" providerId="ADAL" clId="{6729E384-AA85-4687-901E-327298DFEB65}" dt="2020-11-18T10:45:08.038" v="335" actId="26606"/>
          <ac:graphicFrameMkLst>
            <pc:docMk/>
            <pc:sldMk cId="1950681987" sldId="265"/>
            <ac:graphicFrameMk id="7" creationId="{6206535F-87A6-4BE6-AF0E-F8EFA0A6FB42}"/>
          </ac:graphicFrameMkLst>
        </pc:graphicFrameChg>
        <pc:graphicFrameChg chg="add del">
          <ac:chgData name="Sam Alexander" userId="569c6381-8599-4fcd-a336-6485c43869f8" providerId="ADAL" clId="{6729E384-AA85-4687-901E-327298DFEB65}" dt="2020-11-18T10:45:09.121" v="337" actId="26606"/>
          <ac:graphicFrameMkLst>
            <pc:docMk/>
            <pc:sldMk cId="1950681987" sldId="265"/>
            <ac:graphicFrameMk id="9" creationId="{D9EAAABD-5EFD-4C84-AAD5-D68E9B0EC768}"/>
          </ac:graphicFrameMkLst>
        </pc:graphicFrameChg>
        <pc:graphicFrameChg chg="add mod">
          <ac:chgData name="Sam Alexander" userId="569c6381-8599-4fcd-a336-6485c43869f8" providerId="ADAL" clId="{6729E384-AA85-4687-901E-327298DFEB65}" dt="2020-11-18T10:56:15.067" v="367" actId="1076"/>
          <ac:graphicFrameMkLst>
            <pc:docMk/>
            <pc:sldMk cId="1950681987" sldId="265"/>
            <ac:graphicFrameMk id="11" creationId="{6206535F-87A6-4BE6-AF0E-F8EFA0A6FB42}"/>
          </ac:graphicFrameMkLst>
        </pc:graphicFrameChg>
      </pc:sldChg>
      <pc:sldChg chg="addSp delSp modSp mod setBg setClrOvrMap">
        <pc:chgData name="Sam Alexander" userId="569c6381-8599-4fcd-a336-6485c43869f8" providerId="ADAL" clId="{6729E384-AA85-4687-901E-327298DFEB65}" dt="2020-11-18T10:38:01.023" v="307" actId="26606"/>
        <pc:sldMkLst>
          <pc:docMk/>
          <pc:sldMk cId="3772607685" sldId="266"/>
        </pc:sldMkLst>
        <pc:spChg chg="mod ord">
          <ac:chgData name="Sam Alexander" userId="569c6381-8599-4fcd-a336-6485c43869f8" providerId="ADAL" clId="{6729E384-AA85-4687-901E-327298DFEB65}" dt="2020-11-18T10:38:01.023" v="307" actId="26606"/>
          <ac:spMkLst>
            <pc:docMk/>
            <pc:sldMk cId="3772607685" sldId="266"/>
            <ac:spMk id="2" creationId="{CE8EB1C4-DE15-4937-8AA3-AC1C4302F789}"/>
          </ac:spMkLst>
        </pc:spChg>
        <pc:spChg chg="add del">
          <ac:chgData name="Sam Alexander" userId="569c6381-8599-4fcd-a336-6485c43869f8" providerId="ADAL" clId="{6729E384-AA85-4687-901E-327298DFEB65}" dt="2020-11-18T10:15:52.455" v="70" actId="26606"/>
          <ac:spMkLst>
            <pc:docMk/>
            <pc:sldMk cId="3772607685" sldId="266"/>
            <ac:spMk id="9" creationId="{A87EA4E9-DFD6-45D4-965D-8A79984EF440}"/>
          </ac:spMkLst>
        </pc:spChg>
        <pc:spChg chg="add del">
          <ac:chgData name="Sam Alexander" userId="569c6381-8599-4fcd-a336-6485c43869f8" providerId="ADAL" clId="{6729E384-AA85-4687-901E-327298DFEB65}" dt="2020-11-18T10:35:07.171" v="299" actId="26606"/>
          <ac:spMkLst>
            <pc:docMk/>
            <pc:sldMk cId="3772607685" sldId="266"/>
            <ac:spMk id="11" creationId="{5A55B759-31A7-423C-9BC2-A8BC09FE98B9}"/>
          </ac:spMkLst>
        </pc:spChg>
        <pc:spChg chg="add del">
          <ac:chgData name="Sam Alexander" userId="569c6381-8599-4fcd-a336-6485c43869f8" providerId="ADAL" clId="{6729E384-AA85-4687-901E-327298DFEB65}" dt="2020-11-18T10:35:07.171" v="299" actId="26606"/>
          <ac:spMkLst>
            <pc:docMk/>
            <pc:sldMk cId="3772607685" sldId="266"/>
            <ac:spMk id="12" creationId="{0DE6A193-4755-479A-BC6F-A7EBCA73BE1A}"/>
          </ac:spMkLst>
        </pc:spChg>
        <pc:spChg chg="add del">
          <ac:chgData name="Sam Alexander" userId="569c6381-8599-4fcd-a336-6485c43869f8" providerId="ADAL" clId="{6729E384-AA85-4687-901E-327298DFEB65}" dt="2020-11-18T10:35:07.171" v="299" actId="26606"/>
          <ac:spMkLst>
            <pc:docMk/>
            <pc:sldMk cId="3772607685" sldId="266"/>
            <ac:spMk id="13" creationId="{F78796AF-79A0-47AC-BEFD-BFFC00F968C4}"/>
          </ac:spMkLst>
        </pc:spChg>
        <pc:spChg chg="add del">
          <ac:chgData name="Sam Alexander" userId="569c6381-8599-4fcd-a336-6485c43869f8" providerId="ADAL" clId="{6729E384-AA85-4687-901E-327298DFEB65}" dt="2020-11-18T10:34:02.655" v="290" actId="26606"/>
          <ac:spMkLst>
            <pc:docMk/>
            <pc:sldMk cId="3772607685" sldId="266"/>
            <ac:spMk id="18" creationId="{0700D48D-C9AA-4000-A912-29A4FEA98A9F}"/>
          </ac:spMkLst>
        </pc:spChg>
        <pc:spChg chg="add del">
          <ac:chgData name="Sam Alexander" userId="569c6381-8599-4fcd-a336-6485c43869f8" providerId="ADAL" clId="{6729E384-AA85-4687-901E-327298DFEB65}" dt="2020-11-18T10:34:09.249" v="292" actId="26606"/>
          <ac:spMkLst>
            <pc:docMk/>
            <pc:sldMk cId="3772607685" sldId="266"/>
            <ac:spMk id="24" creationId="{73DE2CFE-42F2-48F0-8706-5264E012B10C}"/>
          </ac:spMkLst>
        </pc:spChg>
        <pc:spChg chg="add del">
          <ac:chgData name="Sam Alexander" userId="569c6381-8599-4fcd-a336-6485c43869f8" providerId="ADAL" clId="{6729E384-AA85-4687-901E-327298DFEB65}" dt="2020-11-18T10:34:10.598" v="294" actId="26606"/>
          <ac:spMkLst>
            <pc:docMk/>
            <pc:sldMk cId="3772607685" sldId="266"/>
            <ac:spMk id="26" creationId="{0DE6A193-4755-479A-BC6F-A7EBCA73BE1A}"/>
          </ac:spMkLst>
        </pc:spChg>
        <pc:spChg chg="add del">
          <ac:chgData name="Sam Alexander" userId="569c6381-8599-4fcd-a336-6485c43869f8" providerId="ADAL" clId="{6729E384-AA85-4687-901E-327298DFEB65}" dt="2020-11-18T10:34:10.598" v="294" actId="26606"/>
          <ac:spMkLst>
            <pc:docMk/>
            <pc:sldMk cId="3772607685" sldId="266"/>
            <ac:spMk id="27" creationId="{5A55B759-31A7-423C-9BC2-A8BC09FE98B9}"/>
          </ac:spMkLst>
        </pc:spChg>
        <pc:spChg chg="add del">
          <ac:chgData name="Sam Alexander" userId="569c6381-8599-4fcd-a336-6485c43869f8" providerId="ADAL" clId="{6729E384-AA85-4687-901E-327298DFEB65}" dt="2020-11-18T10:34:10.598" v="294" actId="26606"/>
          <ac:spMkLst>
            <pc:docMk/>
            <pc:sldMk cId="3772607685" sldId="266"/>
            <ac:spMk id="28" creationId="{F78796AF-79A0-47AC-BEFD-BFFC00F968C4}"/>
          </ac:spMkLst>
        </pc:spChg>
        <pc:spChg chg="add del">
          <ac:chgData name="Sam Alexander" userId="569c6381-8599-4fcd-a336-6485c43869f8" providerId="ADAL" clId="{6729E384-AA85-4687-901E-327298DFEB65}" dt="2020-11-18T10:34:39.974" v="296" actId="26606"/>
          <ac:spMkLst>
            <pc:docMk/>
            <pc:sldMk cId="3772607685" sldId="266"/>
            <ac:spMk id="30" creationId="{73DE2CFE-42F2-48F0-8706-5264E012B10C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2" creationId="{B4D3D850-2041-4B7C-AED9-54DA385B14F7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3" creationId="{5707F116-8EC0-4822-9067-186AC8C96EB8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4" creationId="{49F1A7E4-819D-4D21-8E8B-32671A9F9853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5" creationId="{0C661B50-6929-49AE-B678-D23F22C94825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6" creationId="{FA4D2597-A2FE-4B0C-BB1F-540C5F256A6A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7" creationId="{DA103EBF-224C-44F4-ACE5-79865767D48C}"/>
          </ac:spMkLst>
        </pc:spChg>
        <pc:spChg chg="add del">
          <ac:chgData name="Sam Alexander" userId="569c6381-8599-4fcd-a336-6485c43869f8" providerId="ADAL" clId="{6729E384-AA85-4687-901E-327298DFEB65}" dt="2020-11-18T10:35:07.153" v="298" actId="26606"/>
          <ac:spMkLst>
            <pc:docMk/>
            <pc:sldMk cId="3772607685" sldId="266"/>
            <ac:spMk id="38" creationId="{87A5F9AD-A73A-480E-A9D0-4B4234677FA5}"/>
          </ac:spMkLst>
        </pc:spChg>
        <pc:spChg chg="add del">
          <ac:chgData name="Sam Alexander" userId="569c6381-8599-4fcd-a336-6485c43869f8" providerId="ADAL" clId="{6729E384-AA85-4687-901E-327298DFEB65}" dt="2020-11-18T10:38:01.023" v="307" actId="26606"/>
          <ac:spMkLst>
            <pc:docMk/>
            <pc:sldMk cId="3772607685" sldId="266"/>
            <ac:spMk id="40" creationId="{0700D48D-C9AA-4000-A912-29A4FEA98A9F}"/>
          </ac:spMkLst>
        </pc:spChg>
        <pc:spChg chg="add del">
          <ac:chgData name="Sam Alexander" userId="569c6381-8599-4fcd-a336-6485c43869f8" providerId="ADAL" clId="{6729E384-AA85-4687-901E-327298DFEB65}" dt="2020-11-18T10:37:19.297" v="302" actId="26606"/>
          <ac:spMkLst>
            <pc:docMk/>
            <pc:sldMk cId="3772607685" sldId="266"/>
            <ac:spMk id="49" creationId="{823AC064-BC96-4F32-8AE1-B2FD38754823}"/>
          </ac:spMkLst>
        </pc:spChg>
        <pc:spChg chg="add del">
          <ac:chgData name="Sam Alexander" userId="569c6381-8599-4fcd-a336-6485c43869f8" providerId="ADAL" clId="{6729E384-AA85-4687-901E-327298DFEB65}" dt="2020-11-18T10:37:28.016" v="304" actId="26606"/>
          <ac:spMkLst>
            <pc:docMk/>
            <pc:sldMk cId="3772607685" sldId="266"/>
            <ac:spMk id="72" creationId="{7316481C-0A49-4796-812B-0D64F063B720}"/>
          </ac:spMkLst>
        </pc:spChg>
        <pc:spChg chg="add del">
          <ac:chgData name="Sam Alexander" userId="569c6381-8599-4fcd-a336-6485c43869f8" providerId="ADAL" clId="{6729E384-AA85-4687-901E-327298DFEB65}" dt="2020-11-18T10:37:28.016" v="304" actId="26606"/>
          <ac:spMkLst>
            <pc:docMk/>
            <pc:sldMk cId="3772607685" sldId="266"/>
            <ac:spMk id="73" creationId="{D9F5512A-48E1-4C07-B75E-3CCC517B6804}"/>
          </ac:spMkLst>
        </pc:spChg>
        <pc:spChg chg="add del">
          <ac:chgData name="Sam Alexander" userId="569c6381-8599-4fcd-a336-6485c43869f8" providerId="ADAL" clId="{6729E384-AA85-4687-901E-327298DFEB65}" dt="2020-11-18T10:37:28.016" v="304" actId="26606"/>
          <ac:spMkLst>
            <pc:docMk/>
            <pc:sldMk cId="3772607685" sldId="266"/>
            <ac:spMk id="74" creationId="{A5271697-90F1-4A23-8EF2-0179F2EAFACB}"/>
          </ac:spMkLst>
        </pc:spChg>
        <pc:spChg chg="add del">
          <ac:chgData name="Sam Alexander" userId="569c6381-8599-4fcd-a336-6485c43869f8" providerId="ADAL" clId="{6729E384-AA85-4687-901E-327298DFEB65}" dt="2020-11-18T10:38:01.011" v="306" actId="26606"/>
          <ac:spMkLst>
            <pc:docMk/>
            <pc:sldMk cId="3772607685" sldId="266"/>
            <ac:spMk id="77" creationId="{0DE6A193-4755-479A-BC6F-A7EBCA73BE1A}"/>
          </ac:spMkLst>
        </pc:spChg>
        <pc:spChg chg="add del">
          <ac:chgData name="Sam Alexander" userId="569c6381-8599-4fcd-a336-6485c43869f8" providerId="ADAL" clId="{6729E384-AA85-4687-901E-327298DFEB65}" dt="2020-11-18T10:38:01.011" v="306" actId="26606"/>
          <ac:spMkLst>
            <pc:docMk/>
            <pc:sldMk cId="3772607685" sldId="266"/>
            <ac:spMk id="78" creationId="{5A55B759-31A7-423C-9BC2-A8BC09FE98B9}"/>
          </ac:spMkLst>
        </pc:spChg>
        <pc:spChg chg="add del">
          <ac:chgData name="Sam Alexander" userId="569c6381-8599-4fcd-a336-6485c43869f8" providerId="ADAL" clId="{6729E384-AA85-4687-901E-327298DFEB65}" dt="2020-11-18T10:38:01.011" v="306" actId="26606"/>
          <ac:spMkLst>
            <pc:docMk/>
            <pc:sldMk cId="3772607685" sldId="266"/>
            <ac:spMk id="79" creationId="{617D17FB-975C-487E-8519-38E547609E33}"/>
          </ac:spMkLst>
        </pc:spChg>
        <pc:spChg chg="add">
          <ac:chgData name="Sam Alexander" userId="569c6381-8599-4fcd-a336-6485c43869f8" providerId="ADAL" clId="{6729E384-AA85-4687-901E-327298DFEB65}" dt="2020-11-18T10:38:01.023" v="307" actId="26606"/>
          <ac:spMkLst>
            <pc:docMk/>
            <pc:sldMk cId="3772607685" sldId="266"/>
            <ac:spMk id="81" creationId="{A87EA4E9-DFD6-45D4-965D-8A79984EF440}"/>
          </ac:spMkLst>
        </pc:spChg>
        <pc:grpChg chg="add del">
          <ac:chgData name="Sam Alexander" userId="569c6381-8599-4fcd-a336-6485c43869f8" providerId="ADAL" clId="{6729E384-AA85-4687-901E-327298DFEB65}" dt="2020-11-18T10:37:28.016" v="304" actId="26606"/>
          <ac:grpSpMkLst>
            <pc:docMk/>
            <pc:sldMk cId="3772607685" sldId="266"/>
            <ac:grpSpMk id="75" creationId="{0924561D-756D-410B-973A-E68C2552C20C}"/>
          </ac:grpSpMkLst>
        </pc:grpChg>
        <pc:picChg chg="mod ord">
          <ac:chgData name="Sam Alexander" userId="569c6381-8599-4fcd-a336-6485c43869f8" providerId="ADAL" clId="{6729E384-AA85-4687-901E-327298DFEB65}" dt="2020-11-18T10:38:01.023" v="307" actId="26606"/>
          <ac:picMkLst>
            <pc:docMk/>
            <pc:sldMk cId="3772607685" sldId="266"/>
            <ac:picMk id="3" creationId="{4198027D-31E2-42FA-82B5-E66B9524F7CD}"/>
          </ac:picMkLst>
        </pc:picChg>
        <pc:picChg chg="mod ord">
          <ac:chgData name="Sam Alexander" userId="569c6381-8599-4fcd-a336-6485c43869f8" providerId="ADAL" clId="{6729E384-AA85-4687-901E-327298DFEB65}" dt="2020-11-18T10:38:01.023" v="307" actId="26606"/>
          <ac:picMkLst>
            <pc:docMk/>
            <pc:sldMk cId="3772607685" sldId="266"/>
            <ac:picMk id="4" creationId="{0EB8183E-1664-4CB3-BAA4-D92AB045D699}"/>
          </ac:picMkLst>
        </pc:picChg>
        <pc:cxnChg chg="add del">
          <ac:chgData name="Sam Alexander" userId="569c6381-8599-4fcd-a336-6485c43869f8" providerId="ADAL" clId="{6729E384-AA85-4687-901E-327298DFEB65}" dt="2020-11-18T10:34:02.655" v="290" actId="26606"/>
          <ac:cxnSpMkLst>
            <pc:docMk/>
            <pc:sldMk cId="3772607685" sldId="266"/>
            <ac:cxnSpMk id="20" creationId="{805E69BC-D844-4AB5-9E35-ED458EE29655}"/>
          </ac:cxnSpMkLst>
        </pc:cxnChg>
        <pc:cxnChg chg="add del">
          <ac:chgData name="Sam Alexander" userId="569c6381-8599-4fcd-a336-6485c43869f8" providerId="ADAL" clId="{6729E384-AA85-4687-901E-327298DFEB65}" dt="2020-11-18T10:34:02.655" v="290" actId="26606"/>
          <ac:cxnSpMkLst>
            <pc:docMk/>
            <pc:sldMk cId="3772607685" sldId="266"/>
            <ac:cxnSpMk id="22" creationId="{4312C673-8179-457E-AD2A-D1FAE4CC961A}"/>
          </ac:cxnSpMkLst>
        </pc:cxnChg>
        <pc:cxnChg chg="add del">
          <ac:chgData name="Sam Alexander" userId="569c6381-8599-4fcd-a336-6485c43869f8" providerId="ADAL" clId="{6729E384-AA85-4687-901E-327298DFEB65}" dt="2020-11-18T10:38:01.023" v="307" actId="26606"/>
          <ac:cxnSpMkLst>
            <pc:docMk/>
            <pc:sldMk cId="3772607685" sldId="266"/>
            <ac:cxnSpMk id="41" creationId="{805E69BC-D844-4AB5-9E35-ED458EE29655}"/>
          </ac:cxnSpMkLst>
        </pc:cxnChg>
        <pc:cxnChg chg="add del">
          <ac:chgData name="Sam Alexander" userId="569c6381-8599-4fcd-a336-6485c43869f8" providerId="ADAL" clId="{6729E384-AA85-4687-901E-327298DFEB65}" dt="2020-11-18T10:38:01.023" v="307" actId="26606"/>
          <ac:cxnSpMkLst>
            <pc:docMk/>
            <pc:sldMk cId="3772607685" sldId="266"/>
            <ac:cxnSpMk id="42" creationId="{4312C673-8179-457E-AD2A-D1FAE4CC961A}"/>
          </ac:cxnSpMkLst>
        </pc:cxnChg>
        <pc:cxnChg chg="add del">
          <ac:chgData name="Sam Alexander" userId="569c6381-8599-4fcd-a336-6485c43869f8" providerId="ADAL" clId="{6729E384-AA85-4687-901E-327298DFEB65}" dt="2020-11-18T10:37:19.297" v="302" actId="26606"/>
          <ac:cxnSpMkLst>
            <pc:docMk/>
            <pc:sldMk cId="3772607685" sldId="266"/>
            <ac:cxnSpMk id="47" creationId="{DB146403-F3D6-484B-B2ED-97F9565D0370}"/>
          </ac:cxnSpMkLst>
        </pc:cxnChg>
        <pc:cxnChg chg="add del">
          <ac:chgData name="Sam Alexander" userId="569c6381-8599-4fcd-a336-6485c43869f8" providerId="ADAL" clId="{6729E384-AA85-4687-901E-327298DFEB65}" dt="2020-11-18T10:37:19.297" v="302" actId="26606"/>
          <ac:cxnSpMkLst>
            <pc:docMk/>
            <pc:sldMk cId="3772607685" sldId="266"/>
            <ac:cxnSpMk id="51" creationId="{7E7C77BC-7138-40B1-A15B-20F57A494629}"/>
          </ac:cxnSpMkLst>
        </pc:cxnChg>
      </pc:sldChg>
      <pc:sldChg chg="addSp delSp modSp mod">
        <pc:chgData name="Sam Alexander" userId="569c6381-8599-4fcd-a336-6485c43869f8" providerId="ADAL" clId="{6729E384-AA85-4687-901E-327298DFEB65}" dt="2020-11-18T11:21:21.220" v="464" actId="1076"/>
        <pc:sldMkLst>
          <pc:docMk/>
          <pc:sldMk cId="1223141304" sldId="267"/>
        </pc:sldMkLst>
        <pc:spChg chg="mod">
          <ac:chgData name="Sam Alexander" userId="569c6381-8599-4fcd-a336-6485c43869f8" providerId="ADAL" clId="{6729E384-AA85-4687-901E-327298DFEB65}" dt="2020-11-18T11:21:15.364" v="462" actId="14100"/>
          <ac:spMkLst>
            <pc:docMk/>
            <pc:sldMk cId="1223141304" sldId="267"/>
            <ac:spMk id="2" creationId="{CE8EB1C4-DE15-4937-8AA3-AC1C4302F789}"/>
          </ac:spMkLst>
        </pc:spChg>
        <pc:spChg chg="add del">
          <ac:chgData name="Sam Alexander" userId="569c6381-8599-4fcd-a336-6485c43869f8" providerId="ADAL" clId="{6729E384-AA85-4687-901E-327298DFEB65}" dt="2020-11-18T10:10:40.196" v="19" actId="26606"/>
          <ac:spMkLst>
            <pc:docMk/>
            <pc:sldMk cId="1223141304" sldId="267"/>
            <ac:spMk id="5" creationId="{3E1CBCC7-6B53-4595-9E35-5DEE4AB7ED0C}"/>
          </ac:spMkLst>
        </pc:spChg>
        <pc:graphicFrameChg chg="add del">
          <ac:chgData name="Sam Alexander" userId="569c6381-8599-4fcd-a336-6485c43869f8" providerId="ADAL" clId="{6729E384-AA85-4687-901E-327298DFEB65}" dt="2020-11-18T10:10:38.225" v="16" actId="26606"/>
          <ac:graphicFrameMkLst>
            <pc:docMk/>
            <pc:sldMk cId="1223141304" sldId="267"/>
            <ac:graphicFrameMk id="7" creationId="{F07B2CC0-61AD-488F-BA6F-06AB431A2A5D}"/>
          </ac:graphicFrameMkLst>
        </pc:graphicFrameChg>
        <pc:graphicFrameChg chg="add del">
          <ac:chgData name="Sam Alexander" userId="569c6381-8599-4fcd-a336-6485c43869f8" providerId="ADAL" clId="{6729E384-AA85-4687-901E-327298DFEB65}" dt="2020-11-18T10:10:40.155" v="18" actId="26606"/>
          <ac:graphicFrameMkLst>
            <pc:docMk/>
            <pc:sldMk cId="1223141304" sldId="267"/>
            <ac:graphicFrameMk id="9" creationId="{E9B1CFDC-B069-4748-BD1A-2EF9E54D341B}"/>
          </ac:graphicFrameMkLst>
        </pc:graphicFrameChg>
        <pc:graphicFrameChg chg="add mod modGraphic">
          <ac:chgData name="Sam Alexander" userId="569c6381-8599-4fcd-a336-6485c43869f8" providerId="ADAL" clId="{6729E384-AA85-4687-901E-327298DFEB65}" dt="2020-11-18T11:21:21.220" v="464" actId="1076"/>
          <ac:graphicFrameMkLst>
            <pc:docMk/>
            <pc:sldMk cId="1223141304" sldId="267"/>
            <ac:graphicFrameMk id="11" creationId="{F07B2CC0-61AD-488F-BA6F-06AB431A2A5D}"/>
          </ac:graphicFrameMkLst>
        </pc:graphicFrameChg>
      </pc:sldChg>
      <pc:sldChg chg="modSp del mod">
        <pc:chgData name="Sam Alexander" userId="569c6381-8599-4fcd-a336-6485c43869f8" providerId="ADAL" clId="{6729E384-AA85-4687-901E-327298DFEB65}" dt="2020-11-18T10:24:24.470" v="191" actId="2696"/>
        <pc:sldMkLst>
          <pc:docMk/>
          <pc:sldMk cId="100619655" sldId="268"/>
        </pc:sldMkLst>
        <pc:spChg chg="mod">
          <ac:chgData name="Sam Alexander" userId="569c6381-8599-4fcd-a336-6485c43869f8" providerId="ADAL" clId="{6729E384-AA85-4687-901E-327298DFEB65}" dt="2020-11-18T10:18:27.852" v="91" actId="11"/>
          <ac:spMkLst>
            <pc:docMk/>
            <pc:sldMk cId="100619655" sldId="268"/>
            <ac:spMk id="5" creationId="{3E1CBCC7-6B53-4595-9E35-5DEE4AB7ED0C}"/>
          </ac:spMkLst>
        </pc:spChg>
      </pc:sldChg>
      <pc:sldChg chg="modSp add mod">
        <pc:chgData name="Sam Alexander" userId="569c6381-8599-4fcd-a336-6485c43869f8" providerId="ADAL" clId="{6729E384-AA85-4687-901E-327298DFEB65}" dt="2020-11-18T11:07:39.736" v="427" actId="404"/>
        <pc:sldMkLst>
          <pc:docMk/>
          <pc:sldMk cId="4037821368" sldId="269"/>
        </pc:sldMkLst>
        <pc:spChg chg="mod">
          <ac:chgData name="Sam Alexander" userId="569c6381-8599-4fcd-a336-6485c43869f8" providerId="ADAL" clId="{6729E384-AA85-4687-901E-327298DFEB65}" dt="2020-11-18T11:07:39.736" v="427" actId="404"/>
          <ac:spMkLst>
            <pc:docMk/>
            <pc:sldMk cId="4037821368" sldId="269"/>
            <ac:spMk id="2" creationId="{CE8EB1C4-DE15-4937-8AA3-AC1C4302F789}"/>
          </ac:spMkLst>
        </pc:spChg>
        <pc:graphicFrameChg chg="add mod">
          <ac:chgData name="Sam Alexander" userId="569c6381-8599-4fcd-a336-6485c43869f8" providerId="ADAL" clId="{6729E384-AA85-4687-901E-327298DFEB65}" dt="2020-11-18T10:54:48.566" v="356" actId="255"/>
          <ac:graphicFrameMkLst>
            <pc:docMk/>
            <pc:sldMk cId="4037821368" sldId="269"/>
            <ac:graphicFrameMk id="11" creationId="{F07B2CC0-61AD-488F-BA6F-06AB431A2A5D}"/>
          </ac:graphicFrameMkLst>
        </pc:graphicFrameChg>
      </pc:sldChg>
      <pc:sldChg chg="add del">
        <pc:chgData name="Sam Alexander" userId="569c6381-8599-4fcd-a336-6485c43869f8" providerId="ADAL" clId="{6729E384-AA85-4687-901E-327298DFEB65}" dt="2020-11-18T11:26:49.266" v="467"/>
        <pc:sldMkLst>
          <pc:docMk/>
          <pc:sldMk cId="291133375" sldId="270"/>
        </pc:sldMkLst>
      </pc:sldChg>
      <pc:sldChg chg="modSp add">
        <pc:chgData name="Sam Alexander" userId="569c6381-8599-4fcd-a336-6485c43869f8" providerId="ADAL" clId="{6729E384-AA85-4687-901E-327298DFEB65}" dt="2020-11-19T10:33:51.173" v="513" actId="404"/>
        <pc:sldMkLst>
          <pc:docMk/>
          <pc:sldMk cId="3826650019" sldId="270"/>
        </pc:sldMkLst>
        <pc:graphicFrameChg chg="mod">
          <ac:chgData name="Sam Alexander" userId="569c6381-8599-4fcd-a336-6485c43869f8" providerId="ADAL" clId="{6729E384-AA85-4687-901E-327298DFEB65}" dt="2020-11-19T10:33:51.173" v="513" actId="404"/>
          <ac:graphicFrameMkLst>
            <pc:docMk/>
            <pc:sldMk cId="3826650019" sldId="270"/>
            <ac:graphicFrameMk id="7" creationId="{6AC3BFF7-587F-43AE-B735-264A2D737E07}"/>
          </ac:graphicFrameMkLst>
        </pc:graphicFrameChg>
      </pc:sldChg>
    </pc:docChg>
  </pc:docChgLst>
  <pc:docChgLst>
    <pc:chgData name="Joe McKenzie" userId="a91fd860-192c-4bb9-8857-4a86ed26ebf8" providerId="ADAL" clId="{42650F1C-3B63-44C3-B1DA-9059F264F288}"/>
    <pc:docChg chg="undo custSel addSld delSld modSld sldOrd">
      <pc:chgData name="Joe McKenzie" userId="a91fd860-192c-4bb9-8857-4a86ed26ebf8" providerId="ADAL" clId="{42650F1C-3B63-44C3-B1DA-9059F264F288}" dt="2020-11-18T09:11:18.202" v="3664" actId="2696"/>
      <pc:docMkLst>
        <pc:docMk/>
      </pc:docMkLst>
      <pc:sldChg chg="modSp del mod">
        <pc:chgData name="Joe McKenzie" userId="a91fd860-192c-4bb9-8857-4a86ed26ebf8" providerId="ADAL" clId="{42650F1C-3B63-44C3-B1DA-9059F264F288}" dt="2020-11-17T12:54:43.316" v="1" actId="2696"/>
        <pc:sldMkLst>
          <pc:docMk/>
          <pc:sldMk cId="109857222" sldId="256"/>
        </pc:sldMkLst>
        <pc:spChg chg="mod">
          <ac:chgData name="Joe McKenzie" userId="a91fd860-192c-4bb9-8857-4a86ed26ebf8" providerId="ADAL" clId="{42650F1C-3B63-44C3-B1DA-9059F264F288}" dt="2020-11-17T12:54:17.186" v="0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 mod">
        <pc:chgData name="Joe McKenzie" userId="a91fd860-192c-4bb9-8857-4a86ed26ebf8" providerId="ADAL" clId="{42650F1C-3B63-44C3-B1DA-9059F264F288}" dt="2020-11-17T16:23:57.383" v="3129" actId="20577"/>
        <pc:sldMkLst>
          <pc:docMk/>
          <pc:sldMk cId="1554234874" sldId="256"/>
        </pc:sldMkLst>
        <pc:spChg chg="mod">
          <ac:chgData name="Joe McKenzie" userId="a91fd860-192c-4bb9-8857-4a86ed26ebf8" providerId="ADAL" clId="{42650F1C-3B63-44C3-B1DA-9059F264F288}" dt="2020-11-17T13:08:36.648" v="412" actId="1076"/>
          <ac:spMkLst>
            <pc:docMk/>
            <pc:sldMk cId="1554234874" sldId="256"/>
            <ac:spMk id="2" creationId="{CE8EB1C4-DE15-4937-8AA3-AC1C4302F789}"/>
          </ac:spMkLst>
        </pc:spChg>
        <pc:spChg chg="del mod">
          <ac:chgData name="Joe McKenzie" userId="a91fd860-192c-4bb9-8857-4a86ed26ebf8" providerId="ADAL" clId="{42650F1C-3B63-44C3-B1DA-9059F264F288}" dt="2020-11-17T12:58:24.055" v="62" actId="478"/>
          <ac:spMkLst>
            <pc:docMk/>
            <pc:sldMk cId="1554234874" sldId="256"/>
            <ac:spMk id="3" creationId="{4C78CFDC-07E5-489D-8311-6A0B1B719053}"/>
          </ac:spMkLst>
        </pc:spChg>
        <pc:spChg chg="add mod">
          <ac:chgData name="Joe McKenzie" userId="a91fd860-192c-4bb9-8857-4a86ed26ebf8" providerId="ADAL" clId="{42650F1C-3B63-44C3-B1DA-9059F264F288}" dt="2020-11-17T16:23:57.383" v="3129" actId="20577"/>
          <ac:spMkLst>
            <pc:docMk/>
            <pc:sldMk cId="1554234874" sldId="256"/>
            <ac:spMk id="5" creationId="{3E1CBCC7-6B53-4595-9E35-5DEE4AB7ED0C}"/>
          </ac:spMkLst>
        </pc:spChg>
        <pc:picChg chg="add mod">
          <ac:chgData name="Joe McKenzie" userId="a91fd860-192c-4bb9-8857-4a86ed26ebf8" providerId="ADAL" clId="{42650F1C-3B63-44C3-B1DA-9059F264F288}" dt="2020-11-17T12:56:32.929" v="14" actId="14100"/>
          <ac:picMkLst>
            <pc:docMk/>
            <pc:sldMk cId="1554234874" sldId="256"/>
            <ac:picMk id="4" creationId="{0EB8183E-1664-4CB3-BAA4-D92AB045D699}"/>
          </ac:picMkLst>
        </pc:picChg>
        <pc:picChg chg="add mod">
          <ac:chgData name="Joe McKenzie" userId="a91fd860-192c-4bb9-8857-4a86ed26ebf8" providerId="ADAL" clId="{42650F1C-3B63-44C3-B1DA-9059F264F288}" dt="2020-11-17T15:17:24.946" v="1417" actId="1076"/>
          <ac:picMkLst>
            <pc:docMk/>
            <pc:sldMk cId="1554234874" sldId="256"/>
            <ac:picMk id="2050" creationId="{5684DEFC-2617-4759-9A73-BF766E1A0394}"/>
          </ac:picMkLst>
        </pc:picChg>
      </pc:sldChg>
      <pc:sldChg chg="addSp modSp add mod">
        <pc:chgData name="Joe McKenzie" userId="a91fd860-192c-4bb9-8857-4a86ed26ebf8" providerId="ADAL" clId="{42650F1C-3B63-44C3-B1DA-9059F264F288}" dt="2020-11-17T13:09:07.566" v="416" actId="14100"/>
        <pc:sldMkLst>
          <pc:docMk/>
          <pc:sldMk cId="1506603705" sldId="257"/>
        </pc:sldMkLst>
        <pc:spChg chg="mod">
          <ac:chgData name="Joe McKenzie" userId="a91fd860-192c-4bb9-8857-4a86ed26ebf8" providerId="ADAL" clId="{42650F1C-3B63-44C3-B1DA-9059F264F288}" dt="2020-11-17T13:08:43.977" v="413" actId="1076"/>
          <ac:spMkLst>
            <pc:docMk/>
            <pc:sldMk cId="1506603705" sldId="257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7T13:08:53.896" v="414" actId="1076"/>
          <ac:spMkLst>
            <pc:docMk/>
            <pc:sldMk cId="1506603705" sldId="257"/>
            <ac:spMk id="5" creationId="{3E1CBCC7-6B53-4595-9E35-5DEE4AB7ED0C}"/>
          </ac:spMkLst>
        </pc:spChg>
        <pc:picChg chg="add mod">
          <ac:chgData name="Joe McKenzie" userId="a91fd860-192c-4bb9-8857-4a86ed26ebf8" providerId="ADAL" clId="{42650F1C-3B63-44C3-B1DA-9059F264F288}" dt="2020-11-17T13:09:07.566" v="416" actId="14100"/>
          <ac:picMkLst>
            <pc:docMk/>
            <pc:sldMk cId="1506603705" sldId="257"/>
            <ac:picMk id="1026" creationId="{321F5442-7843-4AEF-8296-3ED11850C6F1}"/>
          </ac:picMkLst>
        </pc:picChg>
      </pc:sldChg>
      <pc:sldChg chg="delSp modSp add mod">
        <pc:chgData name="Joe McKenzie" userId="a91fd860-192c-4bb9-8857-4a86ed26ebf8" providerId="ADAL" clId="{42650F1C-3B63-44C3-B1DA-9059F264F288}" dt="2020-11-18T08:51:09.164" v="3577" actId="20577"/>
        <pc:sldMkLst>
          <pc:docMk/>
          <pc:sldMk cId="1997793322" sldId="258"/>
        </pc:sldMkLst>
        <pc:spChg chg="mod">
          <ac:chgData name="Joe McKenzie" userId="a91fd860-192c-4bb9-8857-4a86ed26ebf8" providerId="ADAL" clId="{42650F1C-3B63-44C3-B1DA-9059F264F288}" dt="2020-11-17T13:11:08.297" v="430" actId="20577"/>
          <ac:spMkLst>
            <pc:docMk/>
            <pc:sldMk cId="1997793322" sldId="258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8T08:51:09.164" v="3577" actId="20577"/>
          <ac:spMkLst>
            <pc:docMk/>
            <pc:sldMk cId="1997793322" sldId="258"/>
            <ac:spMk id="5" creationId="{3E1CBCC7-6B53-4595-9E35-5DEE4AB7ED0C}"/>
          </ac:spMkLst>
        </pc:spChg>
        <pc:picChg chg="del">
          <ac:chgData name="Joe McKenzie" userId="a91fd860-192c-4bb9-8857-4a86ed26ebf8" providerId="ADAL" clId="{42650F1C-3B63-44C3-B1DA-9059F264F288}" dt="2020-11-17T13:11:11.221" v="431" actId="478"/>
          <ac:picMkLst>
            <pc:docMk/>
            <pc:sldMk cId="1997793322" sldId="258"/>
            <ac:picMk id="1026" creationId="{321F5442-7843-4AEF-8296-3ED11850C6F1}"/>
          </ac:picMkLst>
        </pc:picChg>
      </pc:sldChg>
      <pc:sldChg chg="modSp add mod">
        <pc:chgData name="Joe McKenzie" userId="a91fd860-192c-4bb9-8857-4a86ed26ebf8" providerId="ADAL" clId="{42650F1C-3B63-44C3-B1DA-9059F264F288}" dt="2020-11-18T08:53:32.662" v="3591" actId="20577"/>
        <pc:sldMkLst>
          <pc:docMk/>
          <pc:sldMk cId="3854697487" sldId="259"/>
        </pc:sldMkLst>
        <pc:spChg chg="mod">
          <ac:chgData name="Joe McKenzie" userId="a91fd860-192c-4bb9-8857-4a86ed26ebf8" providerId="ADAL" clId="{42650F1C-3B63-44C3-B1DA-9059F264F288}" dt="2020-11-17T13:13:26.886" v="546" actId="20577"/>
          <ac:spMkLst>
            <pc:docMk/>
            <pc:sldMk cId="3854697487" sldId="259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8T08:53:32.662" v="3591" actId="20577"/>
          <ac:spMkLst>
            <pc:docMk/>
            <pc:sldMk cId="3854697487" sldId="259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8T08:55:40.888" v="3613" actId="20577"/>
        <pc:sldMkLst>
          <pc:docMk/>
          <pc:sldMk cId="813029276" sldId="260"/>
        </pc:sldMkLst>
        <pc:spChg chg="mod">
          <ac:chgData name="Joe McKenzie" userId="a91fd860-192c-4bb9-8857-4a86ed26ebf8" providerId="ADAL" clId="{42650F1C-3B63-44C3-B1DA-9059F264F288}" dt="2020-11-17T15:29:05.901" v="1468" actId="20577"/>
          <ac:spMkLst>
            <pc:docMk/>
            <pc:sldMk cId="813029276" sldId="260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8T08:55:40.888" v="3613" actId="20577"/>
          <ac:spMkLst>
            <pc:docMk/>
            <pc:sldMk cId="813029276" sldId="260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8T09:03:14.828" v="3648" actId="20577"/>
        <pc:sldMkLst>
          <pc:docMk/>
          <pc:sldMk cId="2228988756" sldId="261"/>
        </pc:sldMkLst>
        <pc:spChg chg="mod">
          <ac:chgData name="Joe McKenzie" userId="a91fd860-192c-4bb9-8857-4a86ed26ebf8" providerId="ADAL" clId="{42650F1C-3B63-44C3-B1DA-9059F264F288}" dt="2020-11-17T15:29:24.448" v="1479" actId="20577"/>
          <ac:spMkLst>
            <pc:docMk/>
            <pc:sldMk cId="2228988756" sldId="261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8T09:03:14.828" v="3648" actId="20577"/>
          <ac:spMkLst>
            <pc:docMk/>
            <pc:sldMk cId="2228988756" sldId="261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7T16:40:01.792" v="3396" actId="20577"/>
        <pc:sldMkLst>
          <pc:docMk/>
          <pc:sldMk cId="1085364126" sldId="262"/>
        </pc:sldMkLst>
        <pc:spChg chg="mod">
          <ac:chgData name="Joe McKenzie" userId="a91fd860-192c-4bb9-8857-4a86ed26ebf8" providerId="ADAL" clId="{42650F1C-3B63-44C3-B1DA-9059F264F288}" dt="2020-11-17T16:40:01.792" v="3396" actId="20577"/>
          <ac:spMkLst>
            <pc:docMk/>
            <pc:sldMk cId="1085364126" sldId="262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7T16:09:04.721" v="2951" actId="403"/>
        <pc:sldMkLst>
          <pc:docMk/>
          <pc:sldMk cId="4228850391" sldId="263"/>
        </pc:sldMkLst>
        <pc:spChg chg="mod">
          <ac:chgData name="Joe McKenzie" userId="a91fd860-192c-4bb9-8857-4a86ed26ebf8" providerId="ADAL" clId="{42650F1C-3B63-44C3-B1DA-9059F264F288}" dt="2020-11-17T15:33:52.425" v="1794" actId="20577"/>
          <ac:spMkLst>
            <pc:docMk/>
            <pc:sldMk cId="4228850391" sldId="263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7T16:09:04.721" v="2951" actId="403"/>
          <ac:spMkLst>
            <pc:docMk/>
            <pc:sldMk cId="4228850391" sldId="263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8T09:04:22.931" v="3659" actId="20577"/>
        <pc:sldMkLst>
          <pc:docMk/>
          <pc:sldMk cId="3144273989" sldId="264"/>
        </pc:sldMkLst>
        <pc:spChg chg="mod">
          <ac:chgData name="Joe McKenzie" userId="a91fd860-192c-4bb9-8857-4a86ed26ebf8" providerId="ADAL" clId="{42650F1C-3B63-44C3-B1DA-9059F264F288}" dt="2020-11-18T09:04:22.931" v="3659" actId="20577"/>
          <ac:spMkLst>
            <pc:docMk/>
            <pc:sldMk cId="3144273989" sldId="264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7T16:58:22.151" v="3532" actId="20577"/>
        <pc:sldMkLst>
          <pc:docMk/>
          <pc:sldMk cId="1950681987" sldId="265"/>
        </pc:sldMkLst>
        <pc:spChg chg="mod">
          <ac:chgData name="Joe McKenzie" userId="a91fd860-192c-4bb9-8857-4a86ed26ebf8" providerId="ADAL" clId="{42650F1C-3B63-44C3-B1DA-9059F264F288}" dt="2020-11-17T15:41:21.867" v="2204" actId="20577"/>
          <ac:spMkLst>
            <pc:docMk/>
            <pc:sldMk cId="1950681987" sldId="265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7T16:58:22.151" v="3532" actId="20577"/>
          <ac:spMkLst>
            <pc:docMk/>
            <pc:sldMk cId="1950681987" sldId="265"/>
            <ac:spMk id="5" creationId="{3E1CBCC7-6B53-4595-9E35-5DEE4AB7ED0C}"/>
          </ac:spMkLst>
        </pc:spChg>
      </pc:sldChg>
      <pc:sldChg chg="addSp delSp modSp add mod">
        <pc:chgData name="Joe McKenzie" userId="a91fd860-192c-4bb9-8857-4a86ed26ebf8" providerId="ADAL" clId="{42650F1C-3B63-44C3-B1DA-9059F264F288}" dt="2020-11-17T15:45:30.972" v="2443" actId="20577"/>
        <pc:sldMkLst>
          <pc:docMk/>
          <pc:sldMk cId="3772607685" sldId="266"/>
        </pc:sldMkLst>
        <pc:spChg chg="mod">
          <ac:chgData name="Joe McKenzie" userId="a91fd860-192c-4bb9-8857-4a86ed26ebf8" providerId="ADAL" clId="{42650F1C-3B63-44C3-B1DA-9059F264F288}" dt="2020-11-17T15:45:30.972" v="2443" actId="20577"/>
          <ac:spMkLst>
            <pc:docMk/>
            <pc:sldMk cId="3772607685" sldId="266"/>
            <ac:spMk id="2" creationId="{CE8EB1C4-DE15-4937-8AA3-AC1C4302F789}"/>
          </ac:spMkLst>
        </pc:spChg>
        <pc:spChg chg="del">
          <ac:chgData name="Joe McKenzie" userId="a91fd860-192c-4bb9-8857-4a86ed26ebf8" providerId="ADAL" clId="{42650F1C-3B63-44C3-B1DA-9059F264F288}" dt="2020-11-17T15:44:58.815" v="2440" actId="478"/>
          <ac:spMkLst>
            <pc:docMk/>
            <pc:sldMk cId="3772607685" sldId="266"/>
            <ac:spMk id="5" creationId="{3E1CBCC7-6B53-4595-9E35-5DEE4AB7ED0C}"/>
          </ac:spMkLst>
        </pc:spChg>
        <pc:picChg chg="add mod">
          <ac:chgData name="Joe McKenzie" userId="a91fd860-192c-4bb9-8857-4a86ed26ebf8" providerId="ADAL" clId="{42650F1C-3B63-44C3-B1DA-9059F264F288}" dt="2020-11-17T15:45:19.384" v="2442" actId="1076"/>
          <ac:picMkLst>
            <pc:docMk/>
            <pc:sldMk cId="3772607685" sldId="266"/>
            <ac:picMk id="3" creationId="{4198027D-31E2-42FA-82B5-E66B9524F7CD}"/>
          </ac:picMkLst>
        </pc:picChg>
      </pc:sldChg>
      <pc:sldChg chg="modSp add mod">
        <pc:chgData name="Joe McKenzie" userId="a91fd860-192c-4bb9-8857-4a86ed26ebf8" providerId="ADAL" clId="{42650F1C-3B63-44C3-B1DA-9059F264F288}" dt="2020-11-17T16:24:55.242" v="3143" actId="20577"/>
        <pc:sldMkLst>
          <pc:docMk/>
          <pc:sldMk cId="1223141304" sldId="267"/>
        </pc:sldMkLst>
        <pc:spChg chg="mod">
          <ac:chgData name="Joe McKenzie" userId="a91fd860-192c-4bb9-8857-4a86ed26ebf8" providerId="ADAL" clId="{42650F1C-3B63-44C3-B1DA-9059F264F288}" dt="2020-11-17T15:48:36.374" v="2498" actId="20577"/>
          <ac:spMkLst>
            <pc:docMk/>
            <pc:sldMk cId="1223141304" sldId="267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7T16:24:55.242" v="3143" actId="20577"/>
          <ac:spMkLst>
            <pc:docMk/>
            <pc:sldMk cId="1223141304" sldId="267"/>
            <ac:spMk id="5" creationId="{3E1CBCC7-6B53-4595-9E35-5DEE4AB7ED0C}"/>
          </ac:spMkLst>
        </pc:spChg>
      </pc:sldChg>
      <pc:sldChg chg="modSp add mod">
        <pc:chgData name="Joe McKenzie" userId="a91fd860-192c-4bb9-8857-4a86ed26ebf8" providerId="ADAL" clId="{42650F1C-3B63-44C3-B1DA-9059F264F288}" dt="2020-11-17T16:25:14.875" v="3145" actId="20577"/>
        <pc:sldMkLst>
          <pc:docMk/>
          <pc:sldMk cId="100619655" sldId="268"/>
        </pc:sldMkLst>
        <pc:spChg chg="mod">
          <ac:chgData name="Joe McKenzie" userId="a91fd860-192c-4bb9-8857-4a86ed26ebf8" providerId="ADAL" clId="{42650F1C-3B63-44C3-B1DA-9059F264F288}" dt="2020-11-17T15:50:55.919" v="2547" actId="5793"/>
          <ac:spMkLst>
            <pc:docMk/>
            <pc:sldMk cId="100619655" sldId="268"/>
            <ac:spMk id="2" creationId="{CE8EB1C4-DE15-4937-8AA3-AC1C4302F789}"/>
          </ac:spMkLst>
        </pc:spChg>
        <pc:spChg chg="mod">
          <ac:chgData name="Joe McKenzie" userId="a91fd860-192c-4bb9-8857-4a86ed26ebf8" providerId="ADAL" clId="{42650F1C-3B63-44C3-B1DA-9059F264F288}" dt="2020-11-17T16:25:14.875" v="3145" actId="20577"/>
          <ac:spMkLst>
            <pc:docMk/>
            <pc:sldMk cId="100619655" sldId="268"/>
            <ac:spMk id="5" creationId="{3E1CBCC7-6B53-4595-9E35-5DEE4AB7ED0C}"/>
          </ac:spMkLst>
        </pc:spChg>
      </pc:sldChg>
      <pc:sldChg chg="modSp new del ord">
        <pc:chgData name="Joe McKenzie" userId="a91fd860-192c-4bb9-8857-4a86ed26ebf8" providerId="ADAL" clId="{42650F1C-3B63-44C3-B1DA-9059F264F288}" dt="2020-11-18T09:11:18.202" v="3664" actId="2696"/>
        <pc:sldMkLst>
          <pc:docMk/>
          <pc:sldMk cId="818166714" sldId="269"/>
        </pc:sldMkLst>
        <pc:spChg chg="mod">
          <ac:chgData name="Joe McKenzie" userId="a91fd860-192c-4bb9-8857-4a86ed26ebf8" providerId="ADAL" clId="{42650F1C-3B63-44C3-B1DA-9059F264F288}" dt="2020-11-18T09:08:18.354" v="3663"/>
          <ac:spMkLst>
            <pc:docMk/>
            <pc:sldMk cId="818166714" sldId="269"/>
            <ac:spMk id="2" creationId="{A1A1B5CA-5E6D-4060-B503-3EC526F54495}"/>
          </ac:spMkLst>
        </pc:spChg>
        <pc:spChg chg="mod">
          <ac:chgData name="Joe McKenzie" userId="a91fd860-192c-4bb9-8857-4a86ed26ebf8" providerId="ADAL" clId="{42650F1C-3B63-44C3-B1DA-9059F264F288}" dt="2020-11-18T09:08:18.354" v="3663"/>
          <ac:spMkLst>
            <pc:docMk/>
            <pc:sldMk cId="818166714" sldId="269"/>
            <ac:spMk id="3" creationId="{25160F31-1419-4691-8D82-2CC7803EBCB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9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4.png"/><Relationship Id="rId7" Type="http://schemas.openxmlformats.org/officeDocument/2006/relationships/image" Target="../media/image36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5.svg"/><Relationship Id="rId9" Type="http://schemas.openxmlformats.org/officeDocument/2006/relationships/image" Target="../media/image3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9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4.png"/><Relationship Id="rId7" Type="http://schemas.openxmlformats.org/officeDocument/2006/relationships/image" Target="../media/image36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35.svg"/><Relationship Id="rId5" Type="http://schemas.openxmlformats.org/officeDocument/2006/relationships/image" Target="../media/image34.png"/><Relationship Id="rId10" Type="http://schemas.openxmlformats.org/officeDocument/2006/relationships/image" Target="../media/image39.svg"/><Relationship Id="rId4" Type="http://schemas.openxmlformats.org/officeDocument/2006/relationships/image" Target="../media/image5.svg"/><Relationship Id="rId9" Type="http://schemas.openxmlformats.org/officeDocument/2006/relationships/image" Target="../media/image3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ACCC0F-4929-440A-83BA-F53A69ECC49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2F5AB2-E2B6-4116-8DDB-5BC2442BF90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Experienced non-profit lead partner in job creation programmes</a:t>
          </a:r>
          <a:endParaRPr lang="en-US"/>
        </a:p>
      </dgm:t>
    </dgm:pt>
    <dgm:pt modelId="{6D653715-13A0-4A19-9D8D-BFFA2F76677A}" type="parTrans" cxnId="{C456E6E1-C9F8-4ED1-A098-9C34EBEE9A75}">
      <dgm:prSet/>
      <dgm:spPr/>
      <dgm:t>
        <a:bodyPr/>
        <a:lstStyle/>
        <a:p>
          <a:endParaRPr lang="en-US"/>
        </a:p>
      </dgm:t>
    </dgm:pt>
    <dgm:pt modelId="{B7BDA165-9DD4-4B3C-972F-E3022887F9A8}" type="sibTrans" cxnId="{C456E6E1-C9F8-4ED1-A098-9C34EBEE9A75}">
      <dgm:prSet/>
      <dgm:spPr/>
      <dgm:t>
        <a:bodyPr/>
        <a:lstStyle/>
        <a:p>
          <a:endParaRPr lang="en-US"/>
        </a:p>
      </dgm:t>
    </dgm:pt>
    <dgm:pt modelId="{BC2D026E-11CE-4A2B-A93E-C33B9A29003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Future jobs fund</a:t>
          </a:r>
          <a:endParaRPr lang="en-US"/>
        </a:p>
      </dgm:t>
    </dgm:pt>
    <dgm:pt modelId="{181EB105-5086-46C5-8832-F40A63464CA3}" type="parTrans" cxnId="{00C36A9D-B64F-44AF-998A-1C2F3E3B3B03}">
      <dgm:prSet/>
      <dgm:spPr/>
      <dgm:t>
        <a:bodyPr/>
        <a:lstStyle/>
        <a:p>
          <a:endParaRPr lang="en-US"/>
        </a:p>
      </dgm:t>
    </dgm:pt>
    <dgm:pt modelId="{10A9A3B5-F0DF-4866-AB37-941E2878F54C}" type="sibTrans" cxnId="{00C36A9D-B64F-44AF-998A-1C2F3E3B3B03}">
      <dgm:prSet/>
      <dgm:spPr/>
      <dgm:t>
        <a:bodyPr/>
        <a:lstStyle/>
        <a:p>
          <a:endParaRPr lang="en-US"/>
        </a:p>
      </dgm:t>
    </dgm:pt>
    <dgm:pt modelId="{AD71538C-DF2D-4E87-BE84-28AEBB0E9B94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Talent Match</a:t>
          </a:r>
          <a:endParaRPr lang="en-US"/>
        </a:p>
      </dgm:t>
    </dgm:pt>
    <dgm:pt modelId="{F00F0FE2-8CF1-48CB-B2D9-7CDEDB596C98}" type="parTrans" cxnId="{64C1F110-0B49-4E30-80B9-8DDFE8AB4D1F}">
      <dgm:prSet/>
      <dgm:spPr/>
      <dgm:t>
        <a:bodyPr/>
        <a:lstStyle/>
        <a:p>
          <a:endParaRPr lang="en-US"/>
        </a:p>
      </dgm:t>
    </dgm:pt>
    <dgm:pt modelId="{18B6A0C1-946F-4AD1-8E2B-801BB2EC7376}" type="sibTrans" cxnId="{64C1F110-0B49-4E30-80B9-8DDFE8AB4D1F}">
      <dgm:prSet/>
      <dgm:spPr/>
      <dgm:t>
        <a:bodyPr/>
        <a:lstStyle/>
        <a:p>
          <a:endParaRPr lang="en-US"/>
        </a:p>
      </dgm:t>
    </dgm:pt>
    <dgm:pt modelId="{D2798318-3C0A-4CA4-96C9-A09D4B4ADF8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Passionate about the voluntary sector</a:t>
          </a:r>
          <a:endParaRPr lang="en-US"/>
        </a:p>
      </dgm:t>
    </dgm:pt>
    <dgm:pt modelId="{CAACF4EE-05E8-49E3-966B-4D383A693477}" type="parTrans" cxnId="{B20E7600-7A02-419A-9350-00B849DCAA81}">
      <dgm:prSet/>
      <dgm:spPr/>
      <dgm:t>
        <a:bodyPr/>
        <a:lstStyle/>
        <a:p>
          <a:endParaRPr lang="en-US"/>
        </a:p>
      </dgm:t>
    </dgm:pt>
    <dgm:pt modelId="{3B1509B8-572A-4547-BF09-87276A3FD568}" type="sibTrans" cxnId="{B20E7600-7A02-419A-9350-00B849DCAA81}">
      <dgm:prSet/>
      <dgm:spPr/>
      <dgm:t>
        <a:bodyPr/>
        <a:lstStyle/>
        <a:p>
          <a:endParaRPr lang="en-US"/>
        </a:p>
      </dgm:t>
    </dgm:pt>
    <dgm:pt modelId="{43935A1A-9FBE-4EA1-BA8D-3EB683B60455}" type="pres">
      <dgm:prSet presAssocID="{0DACCC0F-4929-440A-83BA-F53A69ECC495}" presName="root" presStyleCnt="0">
        <dgm:presLayoutVars>
          <dgm:dir/>
          <dgm:resizeHandles val="exact"/>
        </dgm:presLayoutVars>
      </dgm:prSet>
      <dgm:spPr/>
    </dgm:pt>
    <dgm:pt modelId="{C6CEEEA2-064D-4EED-9E16-D188FD987E1B}" type="pres">
      <dgm:prSet presAssocID="{BC2F5AB2-E2B6-4116-8DDB-5BC2442BF901}" presName="compNode" presStyleCnt="0"/>
      <dgm:spPr/>
    </dgm:pt>
    <dgm:pt modelId="{7287B99A-21A8-4616-BC26-361BD3C41067}" type="pres">
      <dgm:prSet presAssocID="{BC2F5AB2-E2B6-4116-8DDB-5BC2442BF90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00C394D-28D4-4006-8577-6FF94CB7BF80}" type="pres">
      <dgm:prSet presAssocID="{BC2F5AB2-E2B6-4116-8DDB-5BC2442BF901}" presName="spaceRect" presStyleCnt="0"/>
      <dgm:spPr/>
    </dgm:pt>
    <dgm:pt modelId="{4385B7BC-E464-473D-BF93-76B6587A5D71}" type="pres">
      <dgm:prSet presAssocID="{BC2F5AB2-E2B6-4116-8DDB-5BC2442BF901}" presName="textRect" presStyleLbl="revTx" presStyleIdx="0" presStyleCnt="4">
        <dgm:presLayoutVars>
          <dgm:chMax val="1"/>
          <dgm:chPref val="1"/>
        </dgm:presLayoutVars>
      </dgm:prSet>
      <dgm:spPr/>
    </dgm:pt>
    <dgm:pt modelId="{16D2A489-8F68-4A8D-8119-AF1BBC579546}" type="pres">
      <dgm:prSet presAssocID="{B7BDA165-9DD4-4B3C-972F-E3022887F9A8}" presName="sibTrans" presStyleCnt="0"/>
      <dgm:spPr/>
    </dgm:pt>
    <dgm:pt modelId="{616DD15C-9DE4-4A2F-A0C5-5460D2464AD4}" type="pres">
      <dgm:prSet presAssocID="{BC2D026E-11CE-4A2B-A93E-C33B9A29003D}" presName="compNode" presStyleCnt="0"/>
      <dgm:spPr/>
    </dgm:pt>
    <dgm:pt modelId="{480D8FB5-716C-47C4-A8E5-13B6DCE56D50}" type="pres">
      <dgm:prSet presAssocID="{BC2D026E-11CE-4A2B-A93E-C33B9A29003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4BCA49E-7643-4150-B7E5-6E439A82A016}" type="pres">
      <dgm:prSet presAssocID="{BC2D026E-11CE-4A2B-A93E-C33B9A29003D}" presName="spaceRect" presStyleCnt="0"/>
      <dgm:spPr/>
    </dgm:pt>
    <dgm:pt modelId="{914987EB-6200-4B1E-AF59-2CC648E9C641}" type="pres">
      <dgm:prSet presAssocID="{BC2D026E-11CE-4A2B-A93E-C33B9A29003D}" presName="textRect" presStyleLbl="revTx" presStyleIdx="1" presStyleCnt="4">
        <dgm:presLayoutVars>
          <dgm:chMax val="1"/>
          <dgm:chPref val="1"/>
        </dgm:presLayoutVars>
      </dgm:prSet>
      <dgm:spPr/>
    </dgm:pt>
    <dgm:pt modelId="{7BDE5E70-2351-46D3-A625-9017D42E2649}" type="pres">
      <dgm:prSet presAssocID="{10A9A3B5-F0DF-4866-AB37-941E2878F54C}" presName="sibTrans" presStyleCnt="0"/>
      <dgm:spPr/>
    </dgm:pt>
    <dgm:pt modelId="{0E4DEE13-05C2-424C-9B19-873CE72B966C}" type="pres">
      <dgm:prSet presAssocID="{AD71538C-DF2D-4E87-BE84-28AEBB0E9B94}" presName="compNode" presStyleCnt="0"/>
      <dgm:spPr/>
    </dgm:pt>
    <dgm:pt modelId="{DFB587F8-D864-4D43-948D-52B06A17ED50}" type="pres">
      <dgm:prSet presAssocID="{AD71538C-DF2D-4E87-BE84-28AEBB0E9B9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332B021A-A7D5-47EC-8879-D61FFEB3B5BE}" type="pres">
      <dgm:prSet presAssocID="{AD71538C-DF2D-4E87-BE84-28AEBB0E9B94}" presName="spaceRect" presStyleCnt="0"/>
      <dgm:spPr/>
    </dgm:pt>
    <dgm:pt modelId="{FD7BF9C6-DF84-484D-B2A3-94830C531A74}" type="pres">
      <dgm:prSet presAssocID="{AD71538C-DF2D-4E87-BE84-28AEBB0E9B94}" presName="textRect" presStyleLbl="revTx" presStyleIdx="2" presStyleCnt="4">
        <dgm:presLayoutVars>
          <dgm:chMax val="1"/>
          <dgm:chPref val="1"/>
        </dgm:presLayoutVars>
      </dgm:prSet>
      <dgm:spPr/>
    </dgm:pt>
    <dgm:pt modelId="{FDB73395-4CED-4079-B6D1-A149AB01B3DE}" type="pres">
      <dgm:prSet presAssocID="{18B6A0C1-946F-4AD1-8E2B-801BB2EC7376}" presName="sibTrans" presStyleCnt="0"/>
      <dgm:spPr/>
    </dgm:pt>
    <dgm:pt modelId="{E94E9A4D-7F96-422C-A209-6601C7235766}" type="pres">
      <dgm:prSet presAssocID="{D2798318-3C0A-4CA4-96C9-A09D4B4ADF8F}" presName="compNode" presStyleCnt="0"/>
      <dgm:spPr/>
    </dgm:pt>
    <dgm:pt modelId="{04AC8213-8609-4EB3-B36E-5ED8A56F7512}" type="pres">
      <dgm:prSet presAssocID="{D2798318-3C0A-4CA4-96C9-A09D4B4ADF8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3A3BEE29-8D81-4606-B2A5-C15D6FD5E4DB}" type="pres">
      <dgm:prSet presAssocID="{D2798318-3C0A-4CA4-96C9-A09D4B4ADF8F}" presName="spaceRect" presStyleCnt="0"/>
      <dgm:spPr/>
    </dgm:pt>
    <dgm:pt modelId="{C3CD35D2-26BE-4A59-9239-8D34AFB0861F}" type="pres">
      <dgm:prSet presAssocID="{D2798318-3C0A-4CA4-96C9-A09D4B4ADF8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20E7600-7A02-419A-9350-00B849DCAA81}" srcId="{0DACCC0F-4929-440A-83BA-F53A69ECC495}" destId="{D2798318-3C0A-4CA4-96C9-A09D4B4ADF8F}" srcOrd="3" destOrd="0" parTransId="{CAACF4EE-05E8-49E3-966B-4D383A693477}" sibTransId="{3B1509B8-572A-4547-BF09-87276A3FD568}"/>
    <dgm:cxn modelId="{64C1F110-0B49-4E30-80B9-8DDFE8AB4D1F}" srcId="{0DACCC0F-4929-440A-83BA-F53A69ECC495}" destId="{AD71538C-DF2D-4E87-BE84-28AEBB0E9B94}" srcOrd="2" destOrd="0" parTransId="{F00F0FE2-8CF1-48CB-B2D9-7CDEDB596C98}" sibTransId="{18B6A0C1-946F-4AD1-8E2B-801BB2EC7376}"/>
    <dgm:cxn modelId="{ED564C72-44BF-4F2B-8ABC-144A1C861E31}" type="presOf" srcId="{0DACCC0F-4929-440A-83BA-F53A69ECC495}" destId="{43935A1A-9FBE-4EA1-BA8D-3EB683B60455}" srcOrd="0" destOrd="0" presId="urn:microsoft.com/office/officeart/2018/2/layout/IconLabelList"/>
    <dgm:cxn modelId="{0FDEC959-4157-4BA8-BAE1-CF98236B479F}" type="presOf" srcId="{AD71538C-DF2D-4E87-BE84-28AEBB0E9B94}" destId="{FD7BF9C6-DF84-484D-B2A3-94830C531A74}" srcOrd="0" destOrd="0" presId="urn:microsoft.com/office/officeart/2018/2/layout/IconLabelList"/>
    <dgm:cxn modelId="{031ADE80-E15A-413A-B41A-2CB21A0485FF}" type="presOf" srcId="{BC2D026E-11CE-4A2B-A93E-C33B9A29003D}" destId="{914987EB-6200-4B1E-AF59-2CC648E9C641}" srcOrd="0" destOrd="0" presId="urn:microsoft.com/office/officeart/2018/2/layout/IconLabelList"/>
    <dgm:cxn modelId="{00C36A9D-B64F-44AF-998A-1C2F3E3B3B03}" srcId="{0DACCC0F-4929-440A-83BA-F53A69ECC495}" destId="{BC2D026E-11CE-4A2B-A93E-C33B9A29003D}" srcOrd="1" destOrd="0" parTransId="{181EB105-5086-46C5-8832-F40A63464CA3}" sibTransId="{10A9A3B5-F0DF-4866-AB37-941E2878F54C}"/>
    <dgm:cxn modelId="{635123C2-D512-417E-818A-AD3ABA269861}" type="presOf" srcId="{D2798318-3C0A-4CA4-96C9-A09D4B4ADF8F}" destId="{C3CD35D2-26BE-4A59-9239-8D34AFB0861F}" srcOrd="0" destOrd="0" presId="urn:microsoft.com/office/officeart/2018/2/layout/IconLabelList"/>
    <dgm:cxn modelId="{C456E6E1-C9F8-4ED1-A098-9C34EBEE9A75}" srcId="{0DACCC0F-4929-440A-83BA-F53A69ECC495}" destId="{BC2F5AB2-E2B6-4116-8DDB-5BC2442BF901}" srcOrd="0" destOrd="0" parTransId="{6D653715-13A0-4A19-9D8D-BFFA2F76677A}" sibTransId="{B7BDA165-9DD4-4B3C-972F-E3022887F9A8}"/>
    <dgm:cxn modelId="{CC3745FC-B5E6-4B7C-B123-56A20D30B59C}" type="presOf" srcId="{BC2F5AB2-E2B6-4116-8DDB-5BC2442BF901}" destId="{4385B7BC-E464-473D-BF93-76B6587A5D71}" srcOrd="0" destOrd="0" presId="urn:microsoft.com/office/officeart/2018/2/layout/IconLabelList"/>
    <dgm:cxn modelId="{83EFF7EA-754A-4479-87D7-3BA7BBBEBC71}" type="presParOf" srcId="{43935A1A-9FBE-4EA1-BA8D-3EB683B60455}" destId="{C6CEEEA2-064D-4EED-9E16-D188FD987E1B}" srcOrd="0" destOrd="0" presId="urn:microsoft.com/office/officeart/2018/2/layout/IconLabelList"/>
    <dgm:cxn modelId="{F14BB074-5E14-4C0E-83B2-46D846B934A5}" type="presParOf" srcId="{C6CEEEA2-064D-4EED-9E16-D188FD987E1B}" destId="{7287B99A-21A8-4616-BC26-361BD3C41067}" srcOrd="0" destOrd="0" presId="urn:microsoft.com/office/officeart/2018/2/layout/IconLabelList"/>
    <dgm:cxn modelId="{F866EA4D-D9C3-4BBD-9AEF-57D8FF982F27}" type="presParOf" srcId="{C6CEEEA2-064D-4EED-9E16-D188FD987E1B}" destId="{700C394D-28D4-4006-8577-6FF94CB7BF80}" srcOrd="1" destOrd="0" presId="urn:microsoft.com/office/officeart/2018/2/layout/IconLabelList"/>
    <dgm:cxn modelId="{47B44275-7B6A-49E3-87B7-C78CEF7AC9A9}" type="presParOf" srcId="{C6CEEEA2-064D-4EED-9E16-D188FD987E1B}" destId="{4385B7BC-E464-473D-BF93-76B6587A5D71}" srcOrd="2" destOrd="0" presId="urn:microsoft.com/office/officeart/2018/2/layout/IconLabelList"/>
    <dgm:cxn modelId="{C830C456-E06C-458D-99AD-1CADDCB29310}" type="presParOf" srcId="{43935A1A-9FBE-4EA1-BA8D-3EB683B60455}" destId="{16D2A489-8F68-4A8D-8119-AF1BBC579546}" srcOrd="1" destOrd="0" presId="urn:microsoft.com/office/officeart/2018/2/layout/IconLabelList"/>
    <dgm:cxn modelId="{0D3EE1CF-9AFE-4F95-87E1-6F3AF46BDD65}" type="presParOf" srcId="{43935A1A-9FBE-4EA1-BA8D-3EB683B60455}" destId="{616DD15C-9DE4-4A2F-A0C5-5460D2464AD4}" srcOrd="2" destOrd="0" presId="urn:microsoft.com/office/officeart/2018/2/layout/IconLabelList"/>
    <dgm:cxn modelId="{9F3DE09B-951E-4625-B52A-37E4CBCDB56D}" type="presParOf" srcId="{616DD15C-9DE4-4A2F-A0C5-5460D2464AD4}" destId="{480D8FB5-716C-47C4-A8E5-13B6DCE56D50}" srcOrd="0" destOrd="0" presId="urn:microsoft.com/office/officeart/2018/2/layout/IconLabelList"/>
    <dgm:cxn modelId="{16E2A59B-F098-49DF-B2F0-4816EF1FB9D8}" type="presParOf" srcId="{616DD15C-9DE4-4A2F-A0C5-5460D2464AD4}" destId="{C4BCA49E-7643-4150-B7E5-6E439A82A016}" srcOrd="1" destOrd="0" presId="urn:microsoft.com/office/officeart/2018/2/layout/IconLabelList"/>
    <dgm:cxn modelId="{10BB279F-9A7A-4477-80D7-D6B63B756B6B}" type="presParOf" srcId="{616DD15C-9DE4-4A2F-A0C5-5460D2464AD4}" destId="{914987EB-6200-4B1E-AF59-2CC648E9C641}" srcOrd="2" destOrd="0" presId="urn:microsoft.com/office/officeart/2018/2/layout/IconLabelList"/>
    <dgm:cxn modelId="{F1EAF3CC-43D4-4895-895F-4B75CFCF70AF}" type="presParOf" srcId="{43935A1A-9FBE-4EA1-BA8D-3EB683B60455}" destId="{7BDE5E70-2351-46D3-A625-9017D42E2649}" srcOrd="3" destOrd="0" presId="urn:microsoft.com/office/officeart/2018/2/layout/IconLabelList"/>
    <dgm:cxn modelId="{86215EB6-F82E-4F7F-BCE1-05CBC04D2845}" type="presParOf" srcId="{43935A1A-9FBE-4EA1-BA8D-3EB683B60455}" destId="{0E4DEE13-05C2-424C-9B19-873CE72B966C}" srcOrd="4" destOrd="0" presId="urn:microsoft.com/office/officeart/2018/2/layout/IconLabelList"/>
    <dgm:cxn modelId="{A0ADC7B3-DA77-4DD0-99D0-0387ECBBD131}" type="presParOf" srcId="{0E4DEE13-05C2-424C-9B19-873CE72B966C}" destId="{DFB587F8-D864-4D43-948D-52B06A17ED50}" srcOrd="0" destOrd="0" presId="urn:microsoft.com/office/officeart/2018/2/layout/IconLabelList"/>
    <dgm:cxn modelId="{37B94B38-C6E1-4DC9-902D-84DD76294E4D}" type="presParOf" srcId="{0E4DEE13-05C2-424C-9B19-873CE72B966C}" destId="{332B021A-A7D5-47EC-8879-D61FFEB3B5BE}" srcOrd="1" destOrd="0" presId="urn:microsoft.com/office/officeart/2018/2/layout/IconLabelList"/>
    <dgm:cxn modelId="{93085196-DF0B-438D-80A7-0BBDEBFDA3FA}" type="presParOf" srcId="{0E4DEE13-05C2-424C-9B19-873CE72B966C}" destId="{FD7BF9C6-DF84-484D-B2A3-94830C531A74}" srcOrd="2" destOrd="0" presId="urn:microsoft.com/office/officeart/2018/2/layout/IconLabelList"/>
    <dgm:cxn modelId="{035711F2-7C04-4C71-BBCF-07E2DB717D0B}" type="presParOf" srcId="{43935A1A-9FBE-4EA1-BA8D-3EB683B60455}" destId="{FDB73395-4CED-4079-B6D1-A149AB01B3DE}" srcOrd="5" destOrd="0" presId="urn:microsoft.com/office/officeart/2018/2/layout/IconLabelList"/>
    <dgm:cxn modelId="{5567B451-C228-4042-89B4-D2C19EF46910}" type="presParOf" srcId="{43935A1A-9FBE-4EA1-BA8D-3EB683B60455}" destId="{E94E9A4D-7F96-422C-A209-6601C7235766}" srcOrd="6" destOrd="0" presId="urn:microsoft.com/office/officeart/2018/2/layout/IconLabelList"/>
    <dgm:cxn modelId="{C7AECB36-6BD4-43B6-9617-3E941DB1B400}" type="presParOf" srcId="{E94E9A4D-7F96-422C-A209-6601C7235766}" destId="{04AC8213-8609-4EB3-B36E-5ED8A56F7512}" srcOrd="0" destOrd="0" presId="urn:microsoft.com/office/officeart/2018/2/layout/IconLabelList"/>
    <dgm:cxn modelId="{14CB38A3-7101-474D-8323-C4E9AA597CA5}" type="presParOf" srcId="{E94E9A4D-7F96-422C-A209-6601C7235766}" destId="{3A3BEE29-8D81-4606-B2A5-C15D6FD5E4DB}" srcOrd="1" destOrd="0" presId="urn:microsoft.com/office/officeart/2018/2/layout/IconLabelList"/>
    <dgm:cxn modelId="{1DF38334-7F04-4A47-A2A1-877EB33E6E12}" type="presParOf" srcId="{E94E9A4D-7F96-422C-A209-6601C7235766}" destId="{C3CD35D2-26BE-4A59-9239-8D34AFB0861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A9E566-8F6A-4101-8A58-07D6778EF42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58C6A-BC7A-4214-9399-476901A7EFC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Deadline for application + JDs: Friday 27</a:t>
          </a:r>
          <a:r>
            <a:rPr lang="en-GB" b="1" baseline="30000"/>
            <a:t>th</a:t>
          </a:r>
          <a:r>
            <a:rPr lang="en-GB" b="1"/>
            <a:t> Nov</a:t>
          </a:r>
          <a:endParaRPr lang="en-US"/>
        </a:p>
      </dgm:t>
    </dgm:pt>
    <dgm:pt modelId="{589EC02E-C9B5-46B5-AE75-780979959DA2}" type="parTrans" cxnId="{267DB4DF-399F-475C-A5A2-98A317074A37}">
      <dgm:prSet/>
      <dgm:spPr/>
      <dgm:t>
        <a:bodyPr/>
        <a:lstStyle/>
        <a:p>
          <a:endParaRPr lang="en-US"/>
        </a:p>
      </dgm:t>
    </dgm:pt>
    <dgm:pt modelId="{069C1C6A-48FA-4842-841B-691DD12FDCBB}" type="sibTrans" cxnId="{267DB4DF-399F-475C-A5A2-98A317074A37}">
      <dgm:prSet/>
      <dgm:spPr/>
      <dgm:t>
        <a:bodyPr/>
        <a:lstStyle/>
        <a:p>
          <a:endParaRPr lang="en-US"/>
        </a:p>
      </dgm:t>
    </dgm:pt>
    <dgm:pt modelId="{4B696B63-E529-429A-98DD-9B2F7502B49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Guidance, form &amp; video at yourconsortium.org</a:t>
          </a:r>
          <a:endParaRPr lang="en-US"/>
        </a:p>
      </dgm:t>
    </dgm:pt>
    <dgm:pt modelId="{4C20D1AE-4F4A-4A9D-8D44-0E2E136EA4FF}" type="parTrans" cxnId="{4F8A18ED-1E2D-4683-ACF9-8309E4C0F9FA}">
      <dgm:prSet/>
      <dgm:spPr/>
      <dgm:t>
        <a:bodyPr/>
        <a:lstStyle/>
        <a:p>
          <a:endParaRPr lang="en-US"/>
        </a:p>
      </dgm:t>
    </dgm:pt>
    <dgm:pt modelId="{1261B9D4-1C48-4B8F-840A-8E1472735863}" type="sibTrans" cxnId="{4F8A18ED-1E2D-4683-ACF9-8309E4C0F9FA}">
      <dgm:prSet/>
      <dgm:spPr/>
      <dgm:t>
        <a:bodyPr/>
        <a:lstStyle/>
        <a:p>
          <a:endParaRPr lang="en-US"/>
        </a:p>
      </dgm:t>
    </dgm:pt>
    <dgm:pt modelId="{BB4B3D63-76B0-4394-84D4-3A4E8D4AE3F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Aiming to submit our application by Xmas, decision by early 2021</a:t>
          </a:r>
          <a:endParaRPr lang="en-US"/>
        </a:p>
      </dgm:t>
    </dgm:pt>
    <dgm:pt modelId="{383F3728-FCAF-4248-A294-24F2833936F8}" type="parTrans" cxnId="{A06DAE52-A67E-4F6F-BB73-C57D1D82D099}">
      <dgm:prSet/>
      <dgm:spPr/>
      <dgm:t>
        <a:bodyPr/>
        <a:lstStyle/>
        <a:p>
          <a:endParaRPr lang="en-US"/>
        </a:p>
      </dgm:t>
    </dgm:pt>
    <dgm:pt modelId="{609F5927-A99A-4652-9191-6FDF0222BE9E}" type="sibTrans" cxnId="{A06DAE52-A67E-4F6F-BB73-C57D1D82D099}">
      <dgm:prSet/>
      <dgm:spPr/>
      <dgm:t>
        <a:bodyPr/>
        <a:lstStyle/>
        <a:p>
          <a:endParaRPr lang="en-US"/>
        </a:p>
      </dgm:t>
    </dgm:pt>
    <dgm:pt modelId="{4DF6632D-4ECB-44B7-BBE9-3AC6A6684C6C}" type="pres">
      <dgm:prSet presAssocID="{2CA9E566-8F6A-4101-8A58-07D6778EF423}" presName="root" presStyleCnt="0">
        <dgm:presLayoutVars>
          <dgm:dir/>
          <dgm:resizeHandles val="exact"/>
        </dgm:presLayoutVars>
      </dgm:prSet>
      <dgm:spPr/>
    </dgm:pt>
    <dgm:pt modelId="{B9CEC420-534A-4A28-B16C-21B215C4D57E}" type="pres">
      <dgm:prSet presAssocID="{CF658C6A-BC7A-4214-9399-476901A7EFC2}" presName="compNode" presStyleCnt="0"/>
      <dgm:spPr/>
    </dgm:pt>
    <dgm:pt modelId="{E9723888-ECB2-46E1-85E2-3F683ED652CE}" type="pres">
      <dgm:prSet presAssocID="{CF658C6A-BC7A-4214-9399-476901A7EFC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F58E03B-CD88-4647-A455-E772DED9286F}" type="pres">
      <dgm:prSet presAssocID="{CF658C6A-BC7A-4214-9399-476901A7EFC2}" presName="spaceRect" presStyleCnt="0"/>
      <dgm:spPr/>
    </dgm:pt>
    <dgm:pt modelId="{2DE23B3B-1E30-4CDC-AE70-4F52DCA7AC95}" type="pres">
      <dgm:prSet presAssocID="{CF658C6A-BC7A-4214-9399-476901A7EFC2}" presName="textRect" presStyleLbl="revTx" presStyleIdx="0" presStyleCnt="3">
        <dgm:presLayoutVars>
          <dgm:chMax val="1"/>
          <dgm:chPref val="1"/>
        </dgm:presLayoutVars>
      </dgm:prSet>
      <dgm:spPr/>
    </dgm:pt>
    <dgm:pt modelId="{C9C12EA1-DB9B-45B1-AC9B-D58539DEE85D}" type="pres">
      <dgm:prSet presAssocID="{069C1C6A-48FA-4842-841B-691DD12FDCBB}" presName="sibTrans" presStyleCnt="0"/>
      <dgm:spPr/>
    </dgm:pt>
    <dgm:pt modelId="{586FC359-010F-4DFD-B581-B2D64F1951AB}" type="pres">
      <dgm:prSet presAssocID="{4B696B63-E529-429A-98DD-9B2F7502B49B}" presName="compNode" presStyleCnt="0"/>
      <dgm:spPr/>
    </dgm:pt>
    <dgm:pt modelId="{1EA719FD-9533-4584-B7F6-BB57B91003DE}" type="pres">
      <dgm:prSet presAssocID="{4B696B63-E529-429A-98DD-9B2F7502B49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lm strip"/>
        </a:ext>
      </dgm:extLst>
    </dgm:pt>
    <dgm:pt modelId="{38759A18-288C-42E7-9F3B-7E3A74E39597}" type="pres">
      <dgm:prSet presAssocID="{4B696B63-E529-429A-98DD-9B2F7502B49B}" presName="spaceRect" presStyleCnt="0"/>
      <dgm:spPr/>
    </dgm:pt>
    <dgm:pt modelId="{3FBDF38C-52B6-4150-99FE-085D598DDE7B}" type="pres">
      <dgm:prSet presAssocID="{4B696B63-E529-429A-98DD-9B2F7502B49B}" presName="textRect" presStyleLbl="revTx" presStyleIdx="1" presStyleCnt="3">
        <dgm:presLayoutVars>
          <dgm:chMax val="1"/>
          <dgm:chPref val="1"/>
        </dgm:presLayoutVars>
      </dgm:prSet>
      <dgm:spPr/>
    </dgm:pt>
    <dgm:pt modelId="{BD354C01-72AE-40E3-96A5-45CC8197B5D5}" type="pres">
      <dgm:prSet presAssocID="{1261B9D4-1C48-4B8F-840A-8E1472735863}" presName="sibTrans" presStyleCnt="0"/>
      <dgm:spPr/>
    </dgm:pt>
    <dgm:pt modelId="{3DB87631-7352-4988-B574-115EDA090469}" type="pres">
      <dgm:prSet presAssocID="{BB4B3D63-76B0-4394-84D4-3A4E8D4AE3F2}" presName="compNode" presStyleCnt="0"/>
      <dgm:spPr/>
    </dgm:pt>
    <dgm:pt modelId="{74EE73F1-9692-47B8-B2B3-5AADDF87496A}" type="pres">
      <dgm:prSet presAssocID="{BB4B3D63-76B0-4394-84D4-3A4E8D4AE3F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19A4E26A-2994-4955-82D8-EA229D0BB13E}" type="pres">
      <dgm:prSet presAssocID="{BB4B3D63-76B0-4394-84D4-3A4E8D4AE3F2}" presName="spaceRect" presStyleCnt="0"/>
      <dgm:spPr/>
    </dgm:pt>
    <dgm:pt modelId="{FEDEC94B-A02F-4AD1-8709-D3FEFD97C5A8}" type="pres">
      <dgm:prSet presAssocID="{BB4B3D63-76B0-4394-84D4-3A4E8D4AE3F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18B0C18-F669-43B1-8635-DAB2FCD80871}" type="presOf" srcId="{BB4B3D63-76B0-4394-84D4-3A4E8D4AE3F2}" destId="{FEDEC94B-A02F-4AD1-8709-D3FEFD97C5A8}" srcOrd="0" destOrd="0" presId="urn:microsoft.com/office/officeart/2018/2/layout/IconLabelList"/>
    <dgm:cxn modelId="{15C6ED47-F5A0-4A52-9C56-5F8ED396D5F3}" type="presOf" srcId="{CF658C6A-BC7A-4214-9399-476901A7EFC2}" destId="{2DE23B3B-1E30-4CDC-AE70-4F52DCA7AC95}" srcOrd="0" destOrd="0" presId="urn:microsoft.com/office/officeart/2018/2/layout/IconLabelList"/>
    <dgm:cxn modelId="{A06DAE52-A67E-4F6F-BB73-C57D1D82D099}" srcId="{2CA9E566-8F6A-4101-8A58-07D6778EF423}" destId="{BB4B3D63-76B0-4394-84D4-3A4E8D4AE3F2}" srcOrd="2" destOrd="0" parTransId="{383F3728-FCAF-4248-A294-24F2833936F8}" sibTransId="{609F5927-A99A-4652-9191-6FDF0222BE9E}"/>
    <dgm:cxn modelId="{0D64A2AB-3598-4232-87A0-ACFBB20AE548}" type="presOf" srcId="{4B696B63-E529-429A-98DD-9B2F7502B49B}" destId="{3FBDF38C-52B6-4150-99FE-085D598DDE7B}" srcOrd="0" destOrd="0" presId="urn:microsoft.com/office/officeart/2018/2/layout/IconLabelList"/>
    <dgm:cxn modelId="{85794FD3-76C9-42AF-91A0-D2F13C6FC165}" type="presOf" srcId="{2CA9E566-8F6A-4101-8A58-07D6778EF423}" destId="{4DF6632D-4ECB-44B7-BBE9-3AC6A6684C6C}" srcOrd="0" destOrd="0" presId="urn:microsoft.com/office/officeart/2018/2/layout/IconLabelList"/>
    <dgm:cxn modelId="{267DB4DF-399F-475C-A5A2-98A317074A37}" srcId="{2CA9E566-8F6A-4101-8A58-07D6778EF423}" destId="{CF658C6A-BC7A-4214-9399-476901A7EFC2}" srcOrd="0" destOrd="0" parTransId="{589EC02E-C9B5-46B5-AE75-780979959DA2}" sibTransId="{069C1C6A-48FA-4842-841B-691DD12FDCBB}"/>
    <dgm:cxn modelId="{4F8A18ED-1E2D-4683-ACF9-8309E4C0F9FA}" srcId="{2CA9E566-8F6A-4101-8A58-07D6778EF423}" destId="{4B696B63-E529-429A-98DD-9B2F7502B49B}" srcOrd="1" destOrd="0" parTransId="{4C20D1AE-4F4A-4A9D-8D44-0E2E136EA4FF}" sibTransId="{1261B9D4-1C48-4B8F-840A-8E1472735863}"/>
    <dgm:cxn modelId="{CCECDFDF-6198-4104-A41E-EB572E0E566F}" type="presParOf" srcId="{4DF6632D-4ECB-44B7-BBE9-3AC6A6684C6C}" destId="{B9CEC420-534A-4A28-B16C-21B215C4D57E}" srcOrd="0" destOrd="0" presId="urn:microsoft.com/office/officeart/2018/2/layout/IconLabelList"/>
    <dgm:cxn modelId="{BD9283FA-3037-410D-800D-0C804B4D57A2}" type="presParOf" srcId="{B9CEC420-534A-4A28-B16C-21B215C4D57E}" destId="{E9723888-ECB2-46E1-85E2-3F683ED652CE}" srcOrd="0" destOrd="0" presId="urn:microsoft.com/office/officeart/2018/2/layout/IconLabelList"/>
    <dgm:cxn modelId="{F821E37E-1ED8-4871-8E64-13704CE1F470}" type="presParOf" srcId="{B9CEC420-534A-4A28-B16C-21B215C4D57E}" destId="{FF58E03B-CD88-4647-A455-E772DED9286F}" srcOrd="1" destOrd="0" presId="urn:microsoft.com/office/officeart/2018/2/layout/IconLabelList"/>
    <dgm:cxn modelId="{35D64807-F354-407F-83DD-09BBFFBA5E1F}" type="presParOf" srcId="{B9CEC420-534A-4A28-B16C-21B215C4D57E}" destId="{2DE23B3B-1E30-4CDC-AE70-4F52DCA7AC95}" srcOrd="2" destOrd="0" presId="urn:microsoft.com/office/officeart/2018/2/layout/IconLabelList"/>
    <dgm:cxn modelId="{829E68BA-57BA-4140-8E97-F56C9540B96F}" type="presParOf" srcId="{4DF6632D-4ECB-44B7-BBE9-3AC6A6684C6C}" destId="{C9C12EA1-DB9B-45B1-AC9B-D58539DEE85D}" srcOrd="1" destOrd="0" presId="urn:microsoft.com/office/officeart/2018/2/layout/IconLabelList"/>
    <dgm:cxn modelId="{AECB2505-EB3B-4E77-BA8E-37C730564E21}" type="presParOf" srcId="{4DF6632D-4ECB-44B7-BBE9-3AC6A6684C6C}" destId="{586FC359-010F-4DFD-B581-B2D64F1951AB}" srcOrd="2" destOrd="0" presId="urn:microsoft.com/office/officeart/2018/2/layout/IconLabelList"/>
    <dgm:cxn modelId="{2DC0ED0E-205F-4E8E-868E-118E99461FE9}" type="presParOf" srcId="{586FC359-010F-4DFD-B581-B2D64F1951AB}" destId="{1EA719FD-9533-4584-B7F6-BB57B91003DE}" srcOrd="0" destOrd="0" presId="urn:microsoft.com/office/officeart/2018/2/layout/IconLabelList"/>
    <dgm:cxn modelId="{D1560A10-D8BD-47E4-821C-3196C310748F}" type="presParOf" srcId="{586FC359-010F-4DFD-B581-B2D64F1951AB}" destId="{38759A18-288C-42E7-9F3B-7E3A74E39597}" srcOrd="1" destOrd="0" presId="urn:microsoft.com/office/officeart/2018/2/layout/IconLabelList"/>
    <dgm:cxn modelId="{DAF5BE18-B1C5-4208-9A46-B063A20D2784}" type="presParOf" srcId="{586FC359-010F-4DFD-B581-B2D64F1951AB}" destId="{3FBDF38C-52B6-4150-99FE-085D598DDE7B}" srcOrd="2" destOrd="0" presId="urn:microsoft.com/office/officeart/2018/2/layout/IconLabelList"/>
    <dgm:cxn modelId="{9FAAE6CB-57DE-44F6-838C-BB3018816667}" type="presParOf" srcId="{4DF6632D-4ECB-44B7-BBE9-3AC6A6684C6C}" destId="{BD354C01-72AE-40E3-96A5-45CC8197B5D5}" srcOrd="3" destOrd="0" presId="urn:microsoft.com/office/officeart/2018/2/layout/IconLabelList"/>
    <dgm:cxn modelId="{BCB796CF-92FD-4E3A-AD01-FEF43B78E1AF}" type="presParOf" srcId="{4DF6632D-4ECB-44B7-BBE9-3AC6A6684C6C}" destId="{3DB87631-7352-4988-B574-115EDA090469}" srcOrd="4" destOrd="0" presId="urn:microsoft.com/office/officeart/2018/2/layout/IconLabelList"/>
    <dgm:cxn modelId="{70043A6C-0895-49E2-A92A-A46E9B5D16EF}" type="presParOf" srcId="{3DB87631-7352-4988-B574-115EDA090469}" destId="{74EE73F1-9692-47B8-B2B3-5AADDF87496A}" srcOrd="0" destOrd="0" presId="urn:microsoft.com/office/officeart/2018/2/layout/IconLabelList"/>
    <dgm:cxn modelId="{A556B4A0-F63A-4535-BFD7-F4C1BFC18AE2}" type="presParOf" srcId="{3DB87631-7352-4988-B574-115EDA090469}" destId="{19A4E26A-2994-4955-82D8-EA229D0BB13E}" srcOrd="1" destOrd="0" presId="urn:microsoft.com/office/officeart/2018/2/layout/IconLabelList"/>
    <dgm:cxn modelId="{55DF6933-BFD8-4A9A-8D08-D5BD4783C375}" type="presParOf" srcId="{3DB87631-7352-4988-B574-115EDA090469}" destId="{FEDEC94B-A02F-4AD1-8709-D3FEFD97C5A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7933E-7832-4975-980C-01FFD725C1B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E810F3-A24B-42DA-AEF7-D565145A265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Step-change opportunity for young people </a:t>
          </a:r>
          <a:endParaRPr lang="en-US"/>
        </a:p>
      </dgm:t>
    </dgm:pt>
    <dgm:pt modelId="{CA06BBA6-9205-456B-90D2-66DB421FBE38}" type="parTrans" cxnId="{D33315F6-AF54-4FF7-BA80-EEC2FE4C46B8}">
      <dgm:prSet/>
      <dgm:spPr/>
      <dgm:t>
        <a:bodyPr/>
        <a:lstStyle/>
        <a:p>
          <a:endParaRPr lang="en-US"/>
        </a:p>
      </dgm:t>
    </dgm:pt>
    <dgm:pt modelId="{8E469A93-E44D-4C6F-AE1F-661B0B4CD583}" type="sibTrans" cxnId="{D33315F6-AF54-4FF7-BA80-EEC2FE4C46B8}">
      <dgm:prSet/>
      <dgm:spPr/>
      <dgm:t>
        <a:bodyPr/>
        <a:lstStyle/>
        <a:p>
          <a:endParaRPr lang="en-US"/>
        </a:p>
      </dgm:t>
    </dgm:pt>
    <dgm:pt modelId="{14AAB7AA-E268-4A30-9F85-1C8CD9A161D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Promote VCS as a career option </a:t>
          </a:r>
          <a:endParaRPr lang="en-US"/>
        </a:p>
      </dgm:t>
    </dgm:pt>
    <dgm:pt modelId="{6CA50954-D12D-4D0F-8003-D78D257AEE7F}" type="parTrans" cxnId="{50E60C78-A102-4F43-B3D8-B727F17688BF}">
      <dgm:prSet/>
      <dgm:spPr/>
      <dgm:t>
        <a:bodyPr/>
        <a:lstStyle/>
        <a:p>
          <a:endParaRPr lang="en-US"/>
        </a:p>
      </dgm:t>
    </dgm:pt>
    <dgm:pt modelId="{711D3A0D-7792-457B-8756-4272F7E77B2E}" type="sibTrans" cxnId="{50E60C78-A102-4F43-B3D8-B727F17688BF}">
      <dgm:prSet/>
      <dgm:spPr/>
      <dgm:t>
        <a:bodyPr/>
        <a:lstStyle/>
        <a:p>
          <a:endParaRPr lang="en-US"/>
        </a:p>
      </dgm:t>
    </dgm:pt>
    <dgm:pt modelId="{7ADB61A1-AE6A-453F-A8BD-F37098C6592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Increase capacity of VCS organisations</a:t>
          </a:r>
          <a:endParaRPr lang="en-US"/>
        </a:p>
      </dgm:t>
    </dgm:pt>
    <dgm:pt modelId="{255C1081-1F07-4615-AE88-C5B040006B09}" type="parTrans" cxnId="{9D938970-7BBE-4B94-9748-D92B4F0A3D16}">
      <dgm:prSet/>
      <dgm:spPr/>
      <dgm:t>
        <a:bodyPr/>
        <a:lstStyle/>
        <a:p>
          <a:endParaRPr lang="en-US"/>
        </a:p>
      </dgm:t>
    </dgm:pt>
    <dgm:pt modelId="{A5F94A9B-7957-465C-AEA8-8E9DD07A0AE9}" type="sibTrans" cxnId="{9D938970-7BBE-4B94-9748-D92B4F0A3D16}">
      <dgm:prSet/>
      <dgm:spPr/>
      <dgm:t>
        <a:bodyPr/>
        <a:lstStyle/>
        <a:p>
          <a:endParaRPr lang="en-US"/>
        </a:p>
      </dgm:t>
    </dgm:pt>
    <dgm:pt modelId="{B10ECA1D-CC9C-4937-B6FF-255282C7A82E}" type="pres">
      <dgm:prSet presAssocID="{A567933E-7832-4975-980C-01FFD725C1BB}" presName="root" presStyleCnt="0">
        <dgm:presLayoutVars>
          <dgm:dir/>
          <dgm:resizeHandles val="exact"/>
        </dgm:presLayoutVars>
      </dgm:prSet>
      <dgm:spPr/>
    </dgm:pt>
    <dgm:pt modelId="{BC553A76-678E-4D43-B422-7AF90752D4A9}" type="pres">
      <dgm:prSet presAssocID="{F6E810F3-A24B-42DA-AEF7-D565145A2659}" presName="compNode" presStyleCnt="0"/>
      <dgm:spPr/>
    </dgm:pt>
    <dgm:pt modelId="{979EA35C-FCFC-4094-8ACB-E36D6ACCACC6}" type="pres">
      <dgm:prSet presAssocID="{F6E810F3-A24B-42DA-AEF7-D565145A2659}" presName="bgRect" presStyleLbl="bgShp" presStyleIdx="0" presStyleCnt="3"/>
      <dgm:spPr/>
    </dgm:pt>
    <dgm:pt modelId="{21AB2108-853B-42B2-9788-EB4762C509F2}" type="pres">
      <dgm:prSet presAssocID="{F6E810F3-A24B-42DA-AEF7-D565145A265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kflow"/>
        </a:ext>
      </dgm:extLst>
    </dgm:pt>
    <dgm:pt modelId="{D00FC69C-E1EB-41E2-AF64-3D1DAD5DC3C9}" type="pres">
      <dgm:prSet presAssocID="{F6E810F3-A24B-42DA-AEF7-D565145A2659}" presName="spaceRect" presStyleCnt="0"/>
      <dgm:spPr/>
    </dgm:pt>
    <dgm:pt modelId="{3046BB7D-34E5-4003-BD7B-5E5CC6EA8B29}" type="pres">
      <dgm:prSet presAssocID="{F6E810F3-A24B-42DA-AEF7-D565145A2659}" presName="parTx" presStyleLbl="revTx" presStyleIdx="0" presStyleCnt="3">
        <dgm:presLayoutVars>
          <dgm:chMax val="0"/>
          <dgm:chPref val="0"/>
        </dgm:presLayoutVars>
      </dgm:prSet>
      <dgm:spPr/>
    </dgm:pt>
    <dgm:pt modelId="{295A427C-494D-44DF-ABA5-3F2D7A27C81E}" type="pres">
      <dgm:prSet presAssocID="{8E469A93-E44D-4C6F-AE1F-661B0B4CD583}" presName="sibTrans" presStyleCnt="0"/>
      <dgm:spPr/>
    </dgm:pt>
    <dgm:pt modelId="{3900131A-53BD-4166-9EFD-5D5A04870EC0}" type="pres">
      <dgm:prSet presAssocID="{14AAB7AA-E268-4A30-9F85-1C8CD9A161D5}" presName="compNode" presStyleCnt="0"/>
      <dgm:spPr/>
    </dgm:pt>
    <dgm:pt modelId="{9ADC2DF5-5146-4083-808E-55AB9D1D705A}" type="pres">
      <dgm:prSet presAssocID="{14AAB7AA-E268-4A30-9F85-1C8CD9A161D5}" presName="bgRect" presStyleLbl="bgShp" presStyleIdx="1" presStyleCnt="3"/>
      <dgm:spPr/>
    </dgm:pt>
    <dgm:pt modelId="{F62B4A49-E20D-47AF-AAD9-851EEA7EFE9B}" type="pres">
      <dgm:prSet presAssocID="{14AAB7AA-E268-4A30-9F85-1C8CD9A161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B8456B8C-F483-4FDF-96CC-CEA3E3BF749B}" type="pres">
      <dgm:prSet presAssocID="{14AAB7AA-E268-4A30-9F85-1C8CD9A161D5}" presName="spaceRect" presStyleCnt="0"/>
      <dgm:spPr/>
    </dgm:pt>
    <dgm:pt modelId="{6BA706D4-B548-4445-BF02-EF9F995A9575}" type="pres">
      <dgm:prSet presAssocID="{14AAB7AA-E268-4A30-9F85-1C8CD9A161D5}" presName="parTx" presStyleLbl="revTx" presStyleIdx="1" presStyleCnt="3">
        <dgm:presLayoutVars>
          <dgm:chMax val="0"/>
          <dgm:chPref val="0"/>
        </dgm:presLayoutVars>
      </dgm:prSet>
      <dgm:spPr/>
    </dgm:pt>
    <dgm:pt modelId="{A7CDB1E1-22E4-4516-B5D9-4623706D5B90}" type="pres">
      <dgm:prSet presAssocID="{711D3A0D-7792-457B-8756-4272F7E77B2E}" presName="sibTrans" presStyleCnt="0"/>
      <dgm:spPr/>
    </dgm:pt>
    <dgm:pt modelId="{4F4DE136-45F3-4902-AC18-70F7EE0454AC}" type="pres">
      <dgm:prSet presAssocID="{7ADB61A1-AE6A-453F-A8BD-F37098C65921}" presName="compNode" presStyleCnt="0"/>
      <dgm:spPr/>
    </dgm:pt>
    <dgm:pt modelId="{15B4952A-DD8C-4ECF-9944-526FDC24A3AF}" type="pres">
      <dgm:prSet presAssocID="{7ADB61A1-AE6A-453F-A8BD-F37098C65921}" presName="bgRect" presStyleLbl="bgShp" presStyleIdx="2" presStyleCnt="3"/>
      <dgm:spPr/>
    </dgm:pt>
    <dgm:pt modelId="{ABBE9A92-E51F-43C6-8E7D-27750DC70C77}" type="pres">
      <dgm:prSet presAssocID="{7ADB61A1-AE6A-453F-A8BD-F37098C659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A4B7B99-3C7E-4372-AAC4-FE4E09F0EAEA}" type="pres">
      <dgm:prSet presAssocID="{7ADB61A1-AE6A-453F-A8BD-F37098C65921}" presName="spaceRect" presStyleCnt="0"/>
      <dgm:spPr/>
    </dgm:pt>
    <dgm:pt modelId="{A1100E69-EC99-468F-8BEB-07A3FD837995}" type="pres">
      <dgm:prSet presAssocID="{7ADB61A1-AE6A-453F-A8BD-F37098C659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AA92306-5FCB-4063-AEDB-C1974E94A8CC}" type="presOf" srcId="{F6E810F3-A24B-42DA-AEF7-D565145A2659}" destId="{3046BB7D-34E5-4003-BD7B-5E5CC6EA8B29}" srcOrd="0" destOrd="0" presId="urn:microsoft.com/office/officeart/2018/2/layout/IconVerticalSolidList"/>
    <dgm:cxn modelId="{8BA54E27-6AB0-4621-81EB-FC57DD47BC27}" type="presOf" srcId="{14AAB7AA-E268-4A30-9F85-1C8CD9A161D5}" destId="{6BA706D4-B548-4445-BF02-EF9F995A9575}" srcOrd="0" destOrd="0" presId="urn:microsoft.com/office/officeart/2018/2/layout/IconVerticalSolidList"/>
    <dgm:cxn modelId="{9D938970-7BBE-4B94-9748-D92B4F0A3D16}" srcId="{A567933E-7832-4975-980C-01FFD725C1BB}" destId="{7ADB61A1-AE6A-453F-A8BD-F37098C65921}" srcOrd="2" destOrd="0" parTransId="{255C1081-1F07-4615-AE88-C5B040006B09}" sibTransId="{A5F94A9B-7957-465C-AEA8-8E9DD07A0AE9}"/>
    <dgm:cxn modelId="{50E60C78-A102-4F43-B3D8-B727F17688BF}" srcId="{A567933E-7832-4975-980C-01FFD725C1BB}" destId="{14AAB7AA-E268-4A30-9F85-1C8CD9A161D5}" srcOrd="1" destOrd="0" parTransId="{6CA50954-D12D-4D0F-8003-D78D257AEE7F}" sibTransId="{711D3A0D-7792-457B-8756-4272F7E77B2E}"/>
    <dgm:cxn modelId="{BF69BE87-AEE3-42F5-89EB-3C8B8FF11AE0}" type="presOf" srcId="{7ADB61A1-AE6A-453F-A8BD-F37098C65921}" destId="{A1100E69-EC99-468F-8BEB-07A3FD837995}" srcOrd="0" destOrd="0" presId="urn:microsoft.com/office/officeart/2018/2/layout/IconVerticalSolidList"/>
    <dgm:cxn modelId="{A703919D-9A68-4647-92D3-A465294FD1B8}" type="presOf" srcId="{A567933E-7832-4975-980C-01FFD725C1BB}" destId="{B10ECA1D-CC9C-4937-B6FF-255282C7A82E}" srcOrd="0" destOrd="0" presId="urn:microsoft.com/office/officeart/2018/2/layout/IconVerticalSolidList"/>
    <dgm:cxn modelId="{D33315F6-AF54-4FF7-BA80-EEC2FE4C46B8}" srcId="{A567933E-7832-4975-980C-01FFD725C1BB}" destId="{F6E810F3-A24B-42DA-AEF7-D565145A2659}" srcOrd="0" destOrd="0" parTransId="{CA06BBA6-9205-456B-90D2-66DB421FBE38}" sibTransId="{8E469A93-E44D-4C6F-AE1F-661B0B4CD583}"/>
    <dgm:cxn modelId="{4E998A71-3EF9-4BB5-AC63-13FB05A07AD3}" type="presParOf" srcId="{B10ECA1D-CC9C-4937-B6FF-255282C7A82E}" destId="{BC553A76-678E-4D43-B422-7AF90752D4A9}" srcOrd="0" destOrd="0" presId="urn:microsoft.com/office/officeart/2018/2/layout/IconVerticalSolidList"/>
    <dgm:cxn modelId="{A69B2337-C773-432C-924A-CB79FA3018F3}" type="presParOf" srcId="{BC553A76-678E-4D43-B422-7AF90752D4A9}" destId="{979EA35C-FCFC-4094-8ACB-E36D6ACCACC6}" srcOrd="0" destOrd="0" presId="urn:microsoft.com/office/officeart/2018/2/layout/IconVerticalSolidList"/>
    <dgm:cxn modelId="{7ED87F34-4633-4F1C-A2EB-CB62C394B9CF}" type="presParOf" srcId="{BC553A76-678E-4D43-B422-7AF90752D4A9}" destId="{21AB2108-853B-42B2-9788-EB4762C509F2}" srcOrd="1" destOrd="0" presId="urn:microsoft.com/office/officeart/2018/2/layout/IconVerticalSolidList"/>
    <dgm:cxn modelId="{DA05BFBF-611D-4A7B-95E1-B91EE83BE9A1}" type="presParOf" srcId="{BC553A76-678E-4D43-B422-7AF90752D4A9}" destId="{D00FC69C-E1EB-41E2-AF64-3D1DAD5DC3C9}" srcOrd="2" destOrd="0" presId="urn:microsoft.com/office/officeart/2018/2/layout/IconVerticalSolidList"/>
    <dgm:cxn modelId="{CC653AF4-7164-48FC-A76A-C9CBE5AFD59A}" type="presParOf" srcId="{BC553A76-678E-4D43-B422-7AF90752D4A9}" destId="{3046BB7D-34E5-4003-BD7B-5E5CC6EA8B29}" srcOrd="3" destOrd="0" presId="urn:microsoft.com/office/officeart/2018/2/layout/IconVerticalSolidList"/>
    <dgm:cxn modelId="{8B0D95E0-35A7-423C-8CD1-BCE6013AB237}" type="presParOf" srcId="{B10ECA1D-CC9C-4937-B6FF-255282C7A82E}" destId="{295A427C-494D-44DF-ABA5-3F2D7A27C81E}" srcOrd="1" destOrd="0" presId="urn:microsoft.com/office/officeart/2018/2/layout/IconVerticalSolidList"/>
    <dgm:cxn modelId="{1B02BA7E-1237-4CAE-9F5C-D0BAEEF3ADC0}" type="presParOf" srcId="{B10ECA1D-CC9C-4937-B6FF-255282C7A82E}" destId="{3900131A-53BD-4166-9EFD-5D5A04870EC0}" srcOrd="2" destOrd="0" presId="urn:microsoft.com/office/officeart/2018/2/layout/IconVerticalSolidList"/>
    <dgm:cxn modelId="{0F9659AA-6D0D-41EC-809E-F404E4096DC9}" type="presParOf" srcId="{3900131A-53BD-4166-9EFD-5D5A04870EC0}" destId="{9ADC2DF5-5146-4083-808E-55AB9D1D705A}" srcOrd="0" destOrd="0" presId="urn:microsoft.com/office/officeart/2018/2/layout/IconVerticalSolidList"/>
    <dgm:cxn modelId="{92D03F2E-3DF4-43E0-AE88-18FDB9114F68}" type="presParOf" srcId="{3900131A-53BD-4166-9EFD-5D5A04870EC0}" destId="{F62B4A49-E20D-47AF-AAD9-851EEA7EFE9B}" srcOrd="1" destOrd="0" presId="urn:microsoft.com/office/officeart/2018/2/layout/IconVerticalSolidList"/>
    <dgm:cxn modelId="{9B5FB819-2BC1-4F38-91B1-F722D3957F16}" type="presParOf" srcId="{3900131A-53BD-4166-9EFD-5D5A04870EC0}" destId="{B8456B8C-F483-4FDF-96CC-CEA3E3BF749B}" srcOrd="2" destOrd="0" presId="urn:microsoft.com/office/officeart/2018/2/layout/IconVerticalSolidList"/>
    <dgm:cxn modelId="{C3FB8C48-A1D6-47FF-8E12-12BA165CF0C7}" type="presParOf" srcId="{3900131A-53BD-4166-9EFD-5D5A04870EC0}" destId="{6BA706D4-B548-4445-BF02-EF9F995A9575}" srcOrd="3" destOrd="0" presId="urn:microsoft.com/office/officeart/2018/2/layout/IconVerticalSolidList"/>
    <dgm:cxn modelId="{31387D72-323A-4309-A5ED-42A0CE317D7B}" type="presParOf" srcId="{B10ECA1D-CC9C-4937-B6FF-255282C7A82E}" destId="{A7CDB1E1-22E4-4516-B5D9-4623706D5B90}" srcOrd="3" destOrd="0" presId="urn:microsoft.com/office/officeart/2018/2/layout/IconVerticalSolidList"/>
    <dgm:cxn modelId="{E8F82E4A-B9B6-477C-9CF8-8DCCB2795F86}" type="presParOf" srcId="{B10ECA1D-CC9C-4937-B6FF-255282C7A82E}" destId="{4F4DE136-45F3-4902-AC18-70F7EE0454AC}" srcOrd="4" destOrd="0" presId="urn:microsoft.com/office/officeart/2018/2/layout/IconVerticalSolidList"/>
    <dgm:cxn modelId="{0BD1B2F6-C0B3-41C3-9DBC-ACAC053DAE97}" type="presParOf" srcId="{4F4DE136-45F3-4902-AC18-70F7EE0454AC}" destId="{15B4952A-DD8C-4ECF-9944-526FDC24A3AF}" srcOrd="0" destOrd="0" presId="urn:microsoft.com/office/officeart/2018/2/layout/IconVerticalSolidList"/>
    <dgm:cxn modelId="{B2778E43-C8C2-4AFE-B4EE-CD37923D04D9}" type="presParOf" srcId="{4F4DE136-45F3-4902-AC18-70F7EE0454AC}" destId="{ABBE9A92-E51F-43C6-8E7D-27750DC70C77}" srcOrd="1" destOrd="0" presId="urn:microsoft.com/office/officeart/2018/2/layout/IconVerticalSolidList"/>
    <dgm:cxn modelId="{F158AC4A-D6D8-4B3B-A3DF-CEEB649EBAB0}" type="presParOf" srcId="{4F4DE136-45F3-4902-AC18-70F7EE0454AC}" destId="{0A4B7B99-3C7E-4372-AAC4-FE4E09F0EAEA}" srcOrd="2" destOrd="0" presId="urn:microsoft.com/office/officeart/2018/2/layout/IconVerticalSolidList"/>
    <dgm:cxn modelId="{2660D1F6-8666-4F1E-8341-EC560A54C8BB}" type="presParOf" srcId="{4F4DE136-45F3-4902-AC18-70F7EE0454AC}" destId="{A1100E69-EC99-468F-8BEB-07A3FD83799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67933E-7832-4975-980C-01FFD725C1B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E810F3-A24B-42DA-AEF7-D565145A265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Values-based organisations</a:t>
          </a:r>
          <a:endParaRPr lang="en-US" sz="2000">
            <a:solidFill>
              <a:schemeClr val="tx1"/>
            </a:solidFill>
          </a:endParaRPr>
        </a:p>
      </dgm:t>
    </dgm:pt>
    <dgm:pt modelId="{CA06BBA6-9205-456B-90D2-66DB421FBE38}" type="parTrans" cxnId="{D33315F6-AF54-4FF7-BA80-EEC2FE4C46B8}">
      <dgm:prSet/>
      <dgm:spPr/>
      <dgm:t>
        <a:bodyPr/>
        <a:lstStyle/>
        <a:p>
          <a:endParaRPr lang="en-US" sz="2000"/>
        </a:p>
      </dgm:t>
    </dgm:pt>
    <dgm:pt modelId="{8E469A93-E44D-4C6F-AE1F-661B0B4CD583}" type="sibTrans" cxnId="{D33315F6-AF54-4FF7-BA80-EEC2FE4C46B8}">
      <dgm:prSet/>
      <dgm:spPr/>
      <dgm:t>
        <a:bodyPr/>
        <a:lstStyle/>
        <a:p>
          <a:endParaRPr lang="en-US" sz="2000"/>
        </a:p>
      </dgm:t>
    </dgm:pt>
    <dgm:pt modelId="{6575CD56-C585-4DC0-AF3B-A5824AD508B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North, West &amp; East Yorkshire</a:t>
          </a:r>
        </a:p>
      </dgm:t>
    </dgm:pt>
    <dgm:pt modelId="{3DD81454-CA6A-47DC-A0E4-06B3A5F36602}" type="parTrans" cxnId="{F5B917DB-FFC3-4227-A85D-828101A0E35C}">
      <dgm:prSet/>
      <dgm:spPr/>
      <dgm:t>
        <a:bodyPr/>
        <a:lstStyle/>
        <a:p>
          <a:endParaRPr lang="en-GB" sz="2000"/>
        </a:p>
      </dgm:t>
    </dgm:pt>
    <dgm:pt modelId="{DCE1595C-E224-4C00-BE87-7ECA590BF4ED}" type="sibTrans" cxnId="{F5B917DB-FFC3-4227-A85D-828101A0E35C}">
      <dgm:prSet/>
      <dgm:spPr/>
      <dgm:t>
        <a:bodyPr/>
        <a:lstStyle/>
        <a:p>
          <a:endParaRPr lang="en-GB" sz="2000"/>
        </a:p>
      </dgm:t>
    </dgm:pt>
    <dgm:pt modelId="{2B66782C-8263-4BD1-915B-4F74819973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Community focus</a:t>
          </a:r>
        </a:p>
      </dgm:t>
    </dgm:pt>
    <dgm:pt modelId="{3833CE6C-A22C-4386-B9F2-FEAE925B768C}" type="parTrans" cxnId="{8C7F20FD-83C5-4C08-BB64-A1F48B65A6C3}">
      <dgm:prSet/>
      <dgm:spPr/>
      <dgm:t>
        <a:bodyPr/>
        <a:lstStyle/>
        <a:p>
          <a:endParaRPr lang="en-GB" sz="2000"/>
        </a:p>
      </dgm:t>
    </dgm:pt>
    <dgm:pt modelId="{F23301A5-4ABE-45BA-8FA6-7156AB0A1CBF}" type="sibTrans" cxnId="{8C7F20FD-83C5-4C08-BB64-A1F48B65A6C3}">
      <dgm:prSet/>
      <dgm:spPr/>
      <dgm:t>
        <a:bodyPr/>
        <a:lstStyle/>
        <a:p>
          <a:endParaRPr lang="en-GB" sz="2000"/>
        </a:p>
      </dgm:t>
    </dgm:pt>
    <dgm:pt modelId="{AF5733C2-AED8-4A28-B0C3-E7ADB30B95C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Passionate about supporting young people</a:t>
          </a:r>
        </a:p>
      </dgm:t>
    </dgm:pt>
    <dgm:pt modelId="{AF80E057-B152-42B9-B106-20219A873280}" type="parTrans" cxnId="{42462FCB-286C-4934-9DFA-91CBAF763206}">
      <dgm:prSet/>
      <dgm:spPr/>
      <dgm:t>
        <a:bodyPr/>
        <a:lstStyle/>
        <a:p>
          <a:endParaRPr lang="en-GB" sz="2000"/>
        </a:p>
      </dgm:t>
    </dgm:pt>
    <dgm:pt modelId="{A0F48B05-BE02-41B3-8382-6A9C8F9824CE}" type="sibTrans" cxnId="{42462FCB-286C-4934-9DFA-91CBAF763206}">
      <dgm:prSet/>
      <dgm:spPr/>
      <dgm:t>
        <a:bodyPr/>
        <a:lstStyle/>
        <a:p>
          <a:endParaRPr lang="en-GB" sz="2000"/>
        </a:p>
      </dgm:t>
    </dgm:pt>
    <dgm:pt modelId="{6F2BDB7F-5369-4467-B845-9736F726B82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Commitment to learning and growing</a:t>
          </a:r>
          <a:endParaRPr lang="en-GB" sz="2000" b="1" u="sng">
            <a:solidFill>
              <a:schemeClr val="tx1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073FD564-04F8-409D-B4C6-65A4B2F59EEE}" type="parTrans" cxnId="{40C36DC0-C849-443C-A57F-3FB5750A7535}">
      <dgm:prSet/>
      <dgm:spPr/>
      <dgm:t>
        <a:bodyPr/>
        <a:lstStyle/>
        <a:p>
          <a:endParaRPr lang="en-GB" sz="2000"/>
        </a:p>
      </dgm:t>
    </dgm:pt>
    <dgm:pt modelId="{70613F59-9EF9-48C0-AAB8-1055D8B1C17D}" type="sibTrans" cxnId="{40C36DC0-C849-443C-A57F-3FB5750A7535}">
      <dgm:prSet/>
      <dgm:spPr/>
      <dgm:t>
        <a:bodyPr/>
        <a:lstStyle/>
        <a:p>
          <a:endParaRPr lang="en-GB" sz="2000"/>
        </a:p>
      </dgm:t>
    </dgm:pt>
    <dgm:pt modelId="{B10ECA1D-CC9C-4937-B6FF-255282C7A82E}" type="pres">
      <dgm:prSet presAssocID="{A567933E-7832-4975-980C-01FFD725C1BB}" presName="root" presStyleCnt="0">
        <dgm:presLayoutVars>
          <dgm:dir/>
          <dgm:resizeHandles val="exact"/>
        </dgm:presLayoutVars>
      </dgm:prSet>
      <dgm:spPr/>
    </dgm:pt>
    <dgm:pt modelId="{BC553A76-678E-4D43-B422-7AF90752D4A9}" type="pres">
      <dgm:prSet presAssocID="{F6E810F3-A24B-42DA-AEF7-D565145A2659}" presName="compNode" presStyleCnt="0"/>
      <dgm:spPr/>
    </dgm:pt>
    <dgm:pt modelId="{979EA35C-FCFC-4094-8ACB-E36D6ACCACC6}" type="pres">
      <dgm:prSet presAssocID="{F6E810F3-A24B-42DA-AEF7-D565145A2659}" presName="bgRect" presStyleLbl="bgShp" presStyleIdx="0" presStyleCnt="5"/>
      <dgm:spPr/>
    </dgm:pt>
    <dgm:pt modelId="{21AB2108-853B-42B2-9788-EB4762C509F2}" type="pres">
      <dgm:prSet presAssocID="{F6E810F3-A24B-42DA-AEF7-D565145A265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00FC69C-E1EB-41E2-AF64-3D1DAD5DC3C9}" type="pres">
      <dgm:prSet presAssocID="{F6E810F3-A24B-42DA-AEF7-D565145A2659}" presName="spaceRect" presStyleCnt="0"/>
      <dgm:spPr/>
    </dgm:pt>
    <dgm:pt modelId="{3046BB7D-34E5-4003-BD7B-5E5CC6EA8B29}" type="pres">
      <dgm:prSet presAssocID="{F6E810F3-A24B-42DA-AEF7-D565145A2659}" presName="parTx" presStyleLbl="revTx" presStyleIdx="0" presStyleCnt="5">
        <dgm:presLayoutVars>
          <dgm:chMax val="0"/>
          <dgm:chPref val="0"/>
        </dgm:presLayoutVars>
      </dgm:prSet>
      <dgm:spPr/>
    </dgm:pt>
    <dgm:pt modelId="{590E1A62-2EFB-4929-9C96-6722A6C38BF6}" type="pres">
      <dgm:prSet presAssocID="{8E469A93-E44D-4C6F-AE1F-661B0B4CD583}" presName="sibTrans" presStyleCnt="0"/>
      <dgm:spPr/>
    </dgm:pt>
    <dgm:pt modelId="{1489C6BF-3727-4160-B6F6-0980C3A34F83}" type="pres">
      <dgm:prSet presAssocID="{6575CD56-C585-4DC0-AF3B-A5824AD508B1}" presName="compNode" presStyleCnt="0"/>
      <dgm:spPr/>
    </dgm:pt>
    <dgm:pt modelId="{B557D2BA-1E4B-48BA-926A-A8B90DC74C99}" type="pres">
      <dgm:prSet presAssocID="{6575CD56-C585-4DC0-AF3B-A5824AD508B1}" presName="bgRect" presStyleLbl="bgShp" presStyleIdx="1" presStyleCnt="5"/>
      <dgm:spPr/>
    </dgm:pt>
    <dgm:pt modelId="{C85BB625-5AD5-495D-9420-76F3FC379A3A}" type="pres">
      <dgm:prSet presAssocID="{6575CD56-C585-4DC0-AF3B-A5824AD508B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se"/>
        </a:ext>
      </dgm:extLst>
    </dgm:pt>
    <dgm:pt modelId="{73DFC8F7-7A42-4F01-8546-367BBB9E080E}" type="pres">
      <dgm:prSet presAssocID="{6575CD56-C585-4DC0-AF3B-A5824AD508B1}" presName="spaceRect" presStyleCnt="0"/>
      <dgm:spPr/>
    </dgm:pt>
    <dgm:pt modelId="{035F1F6B-F6B8-4E0A-8E13-CFD4201DC797}" type="pres">
      <dgm:prSet presAssocID="{6575CD56-C585-4DC0-AF3B-A5824AD508B1}" presName="parTx" presStyleLbl="revTx" presStyleIdx="1" presStyleCnt="5">
        <dgm:presLayoutVars>
          <dgm:chMax val="0"/>
          <dgm:chPref val="0"/>
        </dgm:presLayoutVars>
      </dgm:prSet>
      <dgm:spPr/>
    </dgm:pt>
    <dgm:pt modelId="{93ED3426-4719-4253-A832-5B4982D4C5A8}" type="pres">
      <dgm:prSet presAssocID="{DCE1595C-E224-4C00-BE87-7ECA590BF4ED}" presName="sibTrans" presStyleCnt="0"/>
      <dgm:spPr/>
    </dgm:pt>
    <dgm:pt modelId="{04956A1C-2097-4DD7-8AE9-EA6AE42A529C}" type="pres">
      <dgm:prSet presAssocID="{2B66782C-8263-4BD1-915B-4F74819973D4}" presName="compNode" presStyleCnt="0"/>
      <dgm:spPr/>
    </dgm:pt>
    <dgm:pt modelId="{4A7F0868-E058-4239-A5CB-D3D92D8A69E6}" type="pres">
      <dgm:prSet presAssocID="{2B66782C-8263-4BD1-915B-4F74819973D4}" presName="bgRect" presStyleLbl="bgShp" presStyleIdx="2" presStyleCnt="5"/>
      <dgm:spPr/>
    </dgm:pt>
    <dgm:pt modelId="{19B5B65D-0AEA-46F1-BC20-289A3B8F4624}" type="pres">
      <dgm:prSet presAssocID="{2B66782C-8263-4BD1-915B-4F74819973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098C0E4-5D64-432B-8714-824E745476A7}" type="pres">
      <dgm:prSet presAssocID="{2B66782C-8263-4BD1-915B-4F74819973D4}" presName="spaceRect" presStyleCnt="0"/>
      <dgm:spPr/>
    </dgm:pt>
    <dgm:pt modelId="{FDA35E6E-FBA2-47FF-849F-E7F71638B85A}" type="pres">
      <dgm:prSet presAssocID="{2B66782C-8263-4BD1-915B-4F74819973D4}" presName="parTx" presStyleLbl="revTx" presStyleIdx="2" presStyleCnt="5">
        <dgm:presLayoutVars>
          <dgm:chMax val="0"/>
          <dgm:chPref val="0"/>
        </dgm:presLayoutVars>
      </dgm:prSet>
      <dgm:spPr/>
    </dgm:pt>
    <dgm:pt modelId="{E6FD89A5-5614-4E4A-AE35-BF8F61D30F84}" type="pres">
      <dgm:prSet presAssocID="{F23301A5-4ABE-45BA-8FA6-7156AB0A1CBF}" presName="sibTrans" presStyleCnt="0"/>
      <dgm:spPr/>
    </dgm:pt>
    <dgm:pt modelId="{3CE06DC9-FB6C-4F63-B2BE-D11C8561B89D}" type="pres">
      <dgm:prSet presAssocID="{AF5733C2-AED8-4A28-B0C3-E7ADB30B95C4}" presName="compNode" presStyleCnt="0"/>
      <dgm:spPr/>
    </dgm:pt>
    <dgm:pt modelId="{EF677C04-D8BD-4EE9-AA5E-95FBC0693D79}" type="pres">
      <dgm:prSet presAssocID="{AF5733C2-AED8-4A28-B0C3-E7ADB30B95C4}" presName="bgRect" presStyleLbl="bgShp" presStyleIdx="3" presStyleCnt="5"/>
      <dgm:spPr/>
    </dgm:pt>
    <dgm:pt modelId="{0FFD9F3D-314D-4A43-9491-1CE62551C737}" type="pres">
      <dgm:prSet presAssocID="{AF5733C2-AED8-4A28-B0C3-E7ADB30B95C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"/>
        </a:ext>
      </dgm:extLst>
    </dgm:pt>
    <dgm:pt modelId="{2DF8AB66-F782-41A8-B9B8-390EF0B0CEA2}" type="pres">
      <dgm:prSet presAssocID="{AF5733C2-AED8-4A28-B0C3-E7ADB30B95C4}" presName="spaceRect" presStyleCnt="0"/>
      <dgm:spPr/>
    </dgm:pt>
    <dgm:pt modelId="{0AE4BD27-506C-40C7-89A1-9F9C68578FB7}" type="pres">
      <dgm:prSet presAssocID="{AF5733C2-AED8-4A28-B0C3-E7ADB30B95C4}" presName="parTx" presStyleLbl="revTx" presStyleIdx="3" presStyleCnt="5">
        <dgm:presLayoutVars>
          <dgm:chMax val="0"/>
          <dgm:chPref val="0"/>
        </dgm:presLayoutVars>
      </dgm:prSet>
      <dgm:spPr/>
    </dgm:pt>
    <dgm:pt modelId="{97602821-7491-4B6F-8ED4-A57BD16E9F18}" type="pres">
      <dgm:prSet presAssocID="{A0F48B05-BE02-41B3-8382-6A9C8F9824CE}" presName="sibTrans" presStyleCnt="0"/>
      <dgm:spPr/>
    </dgm:pt>
    <dgm:pt modelId="{F816E2D5-ABC3-49C0-86B1-C27BC76F0F13}" type="pres">
      <dgm:prSet presAssocID="{6F2BDB7F-5369-4467-B845-9736F726B821}" presName="compNode" presStyleCnt="0"/>
      <dgm:spPr/>
    </dgm:pt>
    <dgm:pt modelId="{E137113E-44B2-4808-9C6F-BC422BF7423C}" type="pres">
      <dgm:prSet presAssocID="{6F2BDB7F-5369-4467-B845-9736F726B821}" presName="bgRect" presStyleLbl="bgShp" presStyleIdx="4" presStyleCnt="5"/>
      <dgm:spPr/>
    </dgm:pt>
    <dgm:pt modelId="{4E8F38EA-FE3F-4470-9991-B6460C2D0D00}" type="pres">
      <dgm:prSet presAssocID="{6F2BDB7F-5369-4467-B845-9736F726B82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dea"/>
        </a:ext>
      </dgm:extLst>
    </dgm:pt>
    <dgm:pt modelId="{59C7B27A-DD3B-4C92-AE93-E82E0972D270}" type="pres">
      <dgm:prSet presAssocID="{6F2BDB7F-5369-4467-B845-9736F726B821}" presName="spaceRect" presStyleCnt="0"/>
      <dgm:spPr/>
    </dgm:pt>
    <dgm:pt modelId="{789D13BB-D06A-4941-80A1-7362CDCDA37C}" type="pres">
      <dgm:prSet presAssocID="{6F2BDB7F-5369-4467-B845-9736F726B82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AA92306-5FCB-4063-AEDB-C1974E94A8CC}" type="presOf" srcId="{F6E810F3-A24B-42DA-AEF7-D565145A2659}" destId="{3046BB7D-34E5-4003-BD7B-5E5CC6EA8B29}" srcOrd="0" destOrd="0" presId="urn:microsoft.com/office/officeart/2018/2/layout/IconVerticalSolidList"/>
    <dgm:cxn modelId="{BDAF4F69-E763-45B2-B0D3-192AE499EC63}" type="presOf" srcId="{6F2BDB7F-5369-4467-B845-9736F726B821}" destId="{789D13BB-D06A-4941-80A1-7362CDCDA37C}" srcOrd="0" destOrd="0" presId="urn:microsoft.com/office/officeart/2018/2/layout/IconVerticalSolidList"/>
    <dgm:cxn modelId="{18F9C480-77B5-4393-94DC-70C32B63B9B5}" type="presOf" srcId="{2B66782C-8263-4BD1-915B-4F74819973D4}" destId="{FDA35E6E-FBA2-47FF-849F-E7F71638B85A}" srcOrd="0" destOrd="0" presId="urn:microsoft.com/office/officeart/2018/2/layout/IconVerticalSolidList"/>
    <dgm:cxn modelId="{A703919D-9A68-4647-92D3-A465294FD1B8}" type="presOf" srcId="{A567933E-7832-4975-980C-01FFD725C1BB}" destId="{B10ECA1D-CC9C-4937-B6FF-255282C7A82E}" srcOrd="0" destOrd="0" presId="urn:microsoft.com/office/officeart/2018/2/layout/IconVerticalSolidList"/>
    <dgm:cxn modelId="{CB7AB1B3-FD44-424D-B39A-3D08B3088757}" type="presOf" srcId="{AF5733C2-AED8-4A28-B0C3-E7ADB30B95C4}" destId="{0AE4BD27-506C-40C7-89A1-9F9C68578FB7}" srcOrd="0" destOrd="0" presId="urn:microsoft.com/office/officeart/2018/2/layout/IconVerticalSolidList"/>
    <dgm:cxn modelId="{40C36DC0-C849-443C-A57F-3FB5750A7535}" srcId="{A567933E-7832-4975-980C-01FFD725C1BB}" destId="{6F2BDB7F-5369-4467-B845-9736F726B821}" srcOrd="4" destOrd="0" parTransId="{073FD564-04F8-409D-B4C6-65A4B2F59EEE}" sibTransId="{70613F59-9EF9-48C0-AAB8-1055D8B1C17D}"/>
    <dgm:cxn modelId="{42462FCB-286C-4934-9DFA-91CBAF763206}" srcId="{A567933E-7832-4975-980C-01FFD725C1BB}" destId="{AF5733C2-AED8-4A28-B0C3-E7ADB30B95C4}" srcOrd="3" destOrd="0" parTransId="{AF80E057-B152-42B9-B106-20219A873280}" sibTransId="{A0F48B05-BE02-41B3-8382-6A9C8F9824CE}"/>
    <dgm:cxn modelId="{F5B917DB-FFC3-4227-A85D-828101A0E35C}" srcId="{A567933E-7832-4975-980C-01FFD725C1BB}" destId="{6575CD56-C585-4DC0-AF3B-A5824AD508B1}" srcOrd="1" destOrd="0" parTransId="{3DD81454-CA6A-47DC-A0E4-06B3A5F36602}" sibTransId="{DCE1595C-E224-4C00-BE87-7ECA590BF4ED}"/>
    <dgm:cxn modelId="{362956E3-2C22-4125-AAC2-EA95C1543F61}" type="presOf" srcId="{6575CD56-C585-4DC0-AF3B-A5824AD508B1}" destId="{035F1F6B-F6B8-4E0A-8E13-CFD4201DC797}" srcOrd="0" destOrd="0" presId="urn:microsoft.com/office/officeart/2018/2/layout/IconVerticalSolidList"/>
    <dgm:cxn modelId="{D33315F6-AF54-4FF7-BA80-EEC2FE4C46B8}" srcId="{A567933E-7832-4975-980C-01FFD725C1BB}" destId="{F6E810F3-A24B-42DA-AEF7-D565145A2659}" srcOrd="0" destOrd="0" parTransId="{CA06BBA6-9205-456B-90D2-66DB421FBE38}" sibTransId="{8E469A93-E44D-4C6F-AE1F-661B0B4CD583}"/>
    <dgm:cxn modelId="{8C7F20FD-83C5-4C08-BB64-A1F48B65A6C3}" srcId="{A567933E-7832-4975-980C-01FFD725C1BB}" destId="{2B66782C-8263-4BD1-915B-4F74819973D4}" srcOrd="2" destOrd="0" parTransId="{3833CE6C-A22C-4386-B9F2-FEAE925B768C}" sibTransId="{F23301A5-4ABE-45BA-8FA6-7156AB0A1CBF}"/>
    <dgm:cxn modelId="{4E998A71-3EF9-4BB5-AC63-13FB05A07AD3}" type="presParOf" srcId="{B10ECA1D-CC9C-4937-B6FF-255282C7A82E}" destId="{BC553A76-678E-4D43-B422-7AF90752D4A9}" srcOrd="0" destOrd="0" presId="urn:microsoft.com/office/officeart/2018/2/layout/IconVerticalSolidList"/>
    <dgm:cxn modelId="{A69B2337-C773-432C-924A-CB79FA3018F3}" type="presParOf" srcId="{BC553A76-678E-4D43-B422-7AF90752D4A9}" destId="{979EA35C-FCFC-4094-8ACB-E36D6ACCACC6}" srcOrd="0" destOrd="0" presId="urn:microsoft.com/office/officeart/2018/2/layout/IconVerticalSolidList"/>
    <dgm:cxn modelId="{7ED87F34-4633-4F1C-A2EB-CB62C394B9CF}" type="presParOf" srcId="{BC553A76-678E-4D43-B422-7AF90752D4A9}" destId="{21AB2108-853B-42B2-9788-EB4762C509F2}" srcOrd="1" destOrd="0" presId="urn:microsoft.com/office/officeart/2018/2/layout/IconVerticalSolidList"/>
    <dgm:cxn modelId="{DA05BFBF-611D-4A7B-95E1-B91EE83BE9A1}" type="presParOf" srcId="{BC553A76-678E-4D43-B422-7AF90752D4A9}" destId="{D00FC69C-E1EB-41E2-AF64-3D1DAD5DC3C9}" srcOrd="2" destOrd="0" presId="urn:microsoft.com/office/officeart/2018/2/layout/IconVerticalSolidList"/>
    <dgm:cxn modelId="{CC653AF4-7164-48FC-A76A-C9CBE5AFD59A}" type="presParOf" srcId="{BC553A76-678E-4D43-B422-7AF90752D4A9}" destId="{3046BB7D-34E5-4003-BD7B-5E5CC6EA8B29}" srcOrd="3" destOrd="0" presId="urn:microsoft.com/office/officeart/2018/2/layout/IconVerticalSolidList"/>
    <dgm:cxn modelId="{787E2F16-BB1D-4977-8276-4EE8DD417B2C}" type="presParOf" srcId="{B10ECA1D-CC9C-4937-B6FF-255282C7A82E}" destId="{590E1A62-2EFB-4929-9C96-6722A6C38BF6}" srcOrd="1" destOrd="0" presId="urn:microsoft.com/office/officeart/2018/2/layout/IconVerticalSolidList"/>
    <dgm:cxn modelId="{5398E9A6-324C-4BAF-AD53-F1896243347D}" type="presParOf" srcId="{B10ECA1D-CC9C-4937-B6FF-255282C7A82E}" destId="{1489C6BF-3727-4160-B6F6-0980C3A34F83}" srcOrd="2" destOrd="0" presId="urn:microsoft.com/office/officeart/2018/2/layout/IconVerticalSolidList"/>
    <dgm:cxn modelId="{C0C71956-BB59-4AED-BD80-FF5B02EE575A}" type="presParOf" srcId="{1489C6BF-3727-4160-B6F6-0980C3A34F83}" destId="{B557D2BA-1E4B-48BA-926A-A8B90DC74C99}" srcOrd="0" destOrd="0" presId="urn:microsoft.com/office/officeart/2018/2/layout/IconVerticalSolidList"/>
    <dgm:cxn modelId="{6D3CC31B-3C56-458F-9684-8C7C9B7FDDE5}" type="presParOf" srcId="{1489C6BF-3727-4160-B6F6-0980C3A34F83}" destId="{C85BB625-5AD5-495D-9420-76F3FC379A3A}" srcOrd="1" destOrd="0" presId="urn:microsoft.com/office/officeart/2018/2/layout/IconVerticalSolidList"/>
    <dgm:cxn modelId="{FAD016D6-F276-4B3D-BDA0-136CADD8EA30}" type="presParOf" srcId="{1489C6BF-3727-4160-B6F6-0980C3A34F83}" destId="{73DFC8F7-7A42-4F01-8546-367BBB9E080E}" srcOrd="2" destOrd="0" presId="urn:microsoft.com/office/officeart/2018/2/layout/IconVerticalSolidList"/>
    <dgm:cxn modelId="{907066AF-9A13-4121-9802-23CA460939DC}" type="presParOf" srcId="{1489C6BF-3727-4160-B6F6-0980C3A34F83}" destId="{035F1F6B-F6B8-4E0A-8E13-CFD4201DC797}" srcOrd="3" destOrd="0" presId="urn:microsoft.com/office/officeart/2018/2/layout/IconVerticalSolidList"/>
    <dgm:cxn modelId="{6C4B4E77-3ECA-45F1-B08C-8D71CB2DD87B}" type="presParOf" srcId="{B10ECA1D-CC9C-4937-B6FF-255282C7A82E}" destId="{93ED3426-4719-4253-A832-5B4982D4C5A8}" srcOrd="3" destOrd="0" presId="urn:microsoft.com/office/officeart/2018/2/layout/IconVerticalSolidList"/>
    <dgm:cxn modelId="{52A27AAE-6352-4B76-A7B7-E92DA9EF5CC1}" type="presParOf" srcId="{B10ECA1D-CC9C-4937-B6FF-255282C7A82E}" destId="{04956A1C-2097-4DD7-8AE9-EA6AE42A529C}" srcOrd="4" destOrd="0" presId="urn:microsoft.com/office/officeart/2018/2/layout/IconVerticalSolidList"/>
    <dgm:cxn modelId="{904359F5-3181-4D01-8562-03D02534AE98}" type="presParOf" srcId="{04956A1C-2097-4DD7-8AE9-EA6AE42A529C}" destId="{4A7F0868-E058-4239-A5CB-D3D92D8A69E6}" srcOrd="0" destOrd="0" presId="urn:microsoft.com/office/officeart/2018/2/layout/IconVerticalSolidList"/>
    <dgm:cxn modelId="{84F7A068-7E89-4B08-85FA-15E727A153A2}" type="presParOf" srcId="{04956A1C-2097-4DD7-8AE9-EA6AE42A529C}" destId="{19B5B65D-0AEA-46F1-BC20-289A3B8F4624}" srcOrd="1" destOrd="0" presId="urn:microsoft.com/office/officeart/2018/2/layout/IconVerticalSolidList"/>
    <dgm:cxn modelId="{4386B9E0-D4D3-4D60-9807-161EDBFB4823}" type="presParOf" srcId="{04956A1C-2097-4DD7-8AE9-EA6AE42A529C}" destId="{C098C0E4-5D64-432B-8714-824E745476A7}" srcOrd="2" destOrd="0" presId="urn:microsoft.com/office/officeart/2018/2/layout/IconVerticalSolidList"/>
    <dgm:cxn modelId="{32B5C0DE-6D07-46EB-B544-2DC8A57A43E5}" type="presParOf" srcId="{04956A1C-2097-4DD7-8AE9-EA6AE42A529C}" destId="{FDA35E6E-FBA2-47FF-849F-E7F71638B85A}" srcOrd="3" destOrd="0" presId="urn:microsoft.com/office/officeart/2018/2/layout/IconVerticalSolidList"/>
    <dgm:cxn modelId="{A8C05798-FB7A-4D6E-B8BB-EC95C9240591}" type="presParOf" srcId="{B10ECA1D-CC9C-4937-B6FF-255282C7A82E}" destId="{E6FD89A5-5614-4E4A-AE35-BF8F61D30F84}" srcOrd="5" destOrd="0" presId="urn:microsoft.com/office/officeart/2018/2/layout/IconVerticalSolidList"/>
    <dgm:cxn modelId="{EB2ED2CF-E4F9-41C8-9145-740EFF3DAD88}" type="presParOf" srcId="{B10ECA1D-CC9C-4937-B6FF-255282C7A82E}" destId="{3CE06DC9-FB6C-4F63-B2BE-D11C8561B89D}" srcOrd="6" destOrd="0" presId="urn:microsoft.com/office/officeart/2018/2/layout/IconVerticalSolidList"/>
    <dgm:cxn modelId="{DEB7B96D-6BCE-4A04-A0C0-61BDCFEA3B48}" type="presParOf" srcId="{3CE06DC9-FB6C-4F63-B2BE-D11C8561B89D}" destId="{EF677C04-D8BD-4EE9-AA5E-95FBC0693D79}" srcOrd="0" destOrd="0" presId="urn:microsoft.com/office/officeart/2018/2/layout/IconVerticalSolidList"/>
    <dgm:cxn modelId="{48D30422-680B-4F0D-9758-289A422880F3}" type="presParOf" srcId="{3CE06DC9-FB6C-4F63-B2BE-D11C8561B89D}" destId="{0FFD9F3D-314D-4A43-9491-1CE62551C737}" srcOrd="1" destOrd="0" presId="urn:microsoft.com/office/officeart/2018/2/layout/IconVerticalSolidList"/>
    <dgm:cxn modelId="{6C85CB0D-A959-4ECD-8093-CD9E9A1DD483}" type="presParOf" srcId="{3CE06DC9-FB6C-4F63-B2BE-D11C8561B89D}" destId="{2DF8AB66-F782-41A8-B9B8-390EF0B0CEA2}" srcOrd="2" destOrd="0" presId="urn:microsoft.com/office/officeart/2018/2/layout/IconVerticalSolidList"/>
    <dgm:cxn modelId="{0E96BB60-9FEE-4EBB-BEB4-BE5BA7DE710F}" type="presParOf" srcId="{3CE06DC9-FB6C-4F63-B2BE-D11C8561B89D}" destId="{0AE4BD27-506C-40C7-89A1-9F9C68578FB7}" srcOrd="3" destOrd="0" presId="urn:microsoft.com/office/officeart/2018/2/layout/IconVerticalSolidList"/>
    <dgm:cxn modelId="{B9D30327-9E56-4F8E-9B87-BE5F08409817}" type="presParOf" srcId="{B10ECA1D-CC9C-4937-B6FF-255282C7A82E}" destId="{97602821-7491-4B6F-8ED4-A57BD16E9F18}" srcOrd="7" destOrd="0" presId="urn:microsoft.com/office/officeart/2018/2/layout/IconVerticalSolidList"/>
    <dgm:cxn modelId="{B0D80FFC-7DE2-468E-82FA-CA2B52967327}" type="presParOf" srcId="{B10ECA1D-CC9C-4937-B6FF-255282C7A82E}" destId="{F816E2D5-ABC3-49C0-86B1-C27BC76F0F13}" srcOrd="8" destOrd="0" presId="urn:microsoft.com/office/officeart/2018/2/layout/IconVerticalSolidList"/>
    <dgm:cxn modelId="{9849634D-7AC3-4E28-9F75-10ABD9A08A24}" type="presParOf" srcId="{F816E2D5-ABC3-49C0-86B1-C27BC76F0F13}" destId="{E137113E-44B2-4808-9C6F-BC422BF7423C}" srcOrd="0" destOrd="0" presId="urn:microsoft.com/office/officeart/2018/2/layout/IconVerticalSolidList"/>
    <dgm:cxn modelId="{A38F79E0-7FC9-430C-98AB-32426A4580C5}" type="presParOf" srcId="{F816E2D5-ABC3-49C0-86B1-C27BC76F0F13}" destId="{4E8F38EA-FE3F-4470-9991-B6460C2D0D00}" srcOrd="1" destOrd="0" presId="urn:microsoft.com/office/officeart/2018/2/layout/IconVerticalSolidList"/>
    <dgm:cxn modelId="{7D1CB349-E87D-43D2-B923-133FCE8AD862}" type="presParOf" srcId="{F816E2D5-ABC3-49C0-86B1-C27BC76F0F13}" destId="{59C7B27A-DD3B-4C92-AE93-E82E0972D270}" srcOrd="2" destOrd="0" presId="urn:microsoft.com/office/officeart/2018/2/layout/IconVerticalSolidList"/>
    <dgm:cxn modelId="{6883A358-6B13-404B-BFC9-1C61A7A57296}" type="presParOf" srcId="{F816E2D5-ABC3-49C0-86B1-C27BC76F0F13}" destId="{789D13BB-D06A-4941-80A1-7362CDCDA37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767F8C-0EE6-4F2F-B8DF-3B6F4A297314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77913C44-1FDF-4509-9902-C0CF5790D4A8}">
      <dgm:prSet/>
      <dgm:spPr/>
      <dgm:t>
        <a:bodyPr/>
        <a:lstStyle/>
        <a:p>
          <a:r>
            <a:rPr lang="en-GB" dirty="0"/>
            <a:t>Government initiative</a:t>
          </a:r>
          <a:endParaRPr lang="en-US" dirty="0"/>
        </a:p>
      </dgm:t>
    </dgm:pt>
    <dgm:pt modelId="{F6AA9C88-E317-472F-BBC0-3D993E06A15D}" type="parTrans" cxnId="{1AC49DFC-AE69-48E3-997D-9F1788487CF7}">
      <dgm:prSet/>
      <dgm:spPr/>
      <dgm:t>
        <a:bodyPr/>
        <a:lstStyle/>
        <a:p>
          <a:endParaRPr lang="en-US"/>
        </a:p>
      </dgm:t>
    </dgm:pt>
    <dgm:pt modelId="{06FE88E0-0338-4151-BB8C-19847F63B902}" type="sibTrans" cxnId="{1AC49DFC-AE69-48E3-997D-9F1788487CF7}">
      <dgm:prSet/>
      <dgm:spPr/>
      <dgm:t>
        <a:bodyPr/>
        <a:lstStyle/>
        <a:p>
          <a:endParaRPr lang="en-US"/>
        </a:p>
      </dgm:t>
    </dgm:pt>
    <dgm:pt modelId="{AF41D737-E93F-42A1-8EC1-D61EF4D853D8}">
      <dgm:prSet/>
      <dgm:spPr/>
      <dgm:t>
        <a:bodyPr/>
        <a:lstStyle/>
        <a:p>
          <a:r>
            <a:rPr lang="en-GB" dirty="0"/>
            <a:t>Job placements for 18-24 on Universal Credit </a:t>
          </a:r>
          <a:endParaRPr lang="en-US" dirty="0"/>
        </a:p>
      </dgm:t>
    </dgm:pt>
    <dgm:pt modelId="{74238B49-8010-4D51-B2C7-C6793840C1AE}" type="parTrans" cxnId="{3FAD0263-E410-4B3F-813D-3BA42E2DC130}">
      <dgm:prSet/>
      <dgm:spPr/>
      <dgm:t>
        <a:bodyPr/>
        <a:lstStyle/>
        <a:p>
          <a:endParaRPr lang="en-US"/>
        </a:p>
      </dgm:t>
    </dgm:pt>
    <dgm:pt modelId="{EC65CA8A-0E81-4A59-B1CA-8CDC62A03512}" type="sibTrans" cxnId="{3FAD0263-E410-4B3F-813D-3BA42E2DC130}">
      <dgm:prSet/>
      <dgm:spPr/>
      <dgm:t>
        <a:bodyPr/>
        <a:lstStyle/>
        <a:p>
          <a:endParaRPr lang="en-US"/>
        </a:p>
      </dgm:t>
    </dgm:pt>
    <dgm:pt modelId="{FDCCD238-73C9-4D9C-B40D-EAAB6D10F935}">
      <dgm:prSet/>
      <dgm:spPr/>
      <dgm:t>
        <a:bodyPr/>
        <a:lstStyle/>
        <a:p>
          <a:r>
            <a:rPr lang="en-GB" dirty="0"/>
            <a:t>Experience, skills &amp; confidence</a:t>
          </a:r>
          <a:endParaRPr lang="en-US" dirty="0"/>
        </a:p>
      </dgm:t>
    </dgm:pt>
    <dgm:pt modelId="{4D985976-F003-4F9E-B5B1-E015FCF8AC19}" type="parTrans" cxnId="{D07DC5B2-E1F3-4589-BF96-EA8546DC5D42}">
      <dgm:prSet/>
      <dgm:spPr/>
      <dgm:t>
        <a:bodyPr/>
        <a:lstStyle/>
        <a:p>
          <a:endParaRPr lang="en-US"/>
        </a:p>
      </dgm:t>
    </dgm:pt>
    <dgm:pt modelId="{D4E24DD5-4F6D-4CE7-8248-874DD90F9603}" type="sibTrans" cxnId="{D07DC5B2-E1F3-4589-BF96-EA8546DC5D42}">
      <dgm:prSet/>
      <dgm:spPr/>
      <dgm:t>
        <a:bodyPr/>
        <a:lstStyle/>
        <a:p>
          <a:endParaRPr lang="en-US"/>
        </a:p>
      </dgm:t>
    </dgm:pt>
    <dgm:pt modelId="{432FFD90-957C-4DE0-B290-ED10C24A55E6}">
      <dgm:prSet/>
      <dgm:spPr/>
      <dgm:t>
        <a:bodyPr/>
        <a:lstStyle/>
        <a:p>
          <a:r>
            <a:rPr lang="en-GB" dirty="0"/>
            <a:t>Funding for 25 hrs / week for 6 months  </a:t>
          </a:r>
          <a:endParaRPr lang="en-US" dirty="0"/>
        </a:p>
      </dgm:t>
    </dgm:pt>
    <dgm:pt modelId="{D9E5C499-26A9-4C64-82D2-FB5C0022F511}" type="parTrans" cxnId="{197AC79C-DD17-4245-ADD3-F32FDB88210E}">
      <dgm:prSet/>
      <dgm:spPr/>
      <dgm:t>
        <a:bodyPr/>
        <a:lstStyle/>
        <a:p>
          <a:endParaRPr lang="en-US"/>
        </a:p>
      </dgm:t>
    </dgm:pt>
    <dgm:pt modelId="{5A2FD7A4-0D01-42CE-86C4-B6C1487741A5}" type="sibTrans" cxnId="{197AC79C-DD17-4245-ADD3-F32FDB88210E}">
      <dgm:prSet/>
      <dgm:spPr/>
      <dgm:t>
        <a:bodyPr/>
        <a:lstStyle/>
        <a:p>
          <a:endParaRPr lang="en-US"/>
        </a:p>
      </dgm:t>
    </dgm:pt>
    <dgm:pt modelId="{43703902-C1E2-423A-B566-523AD85AB38A}">
      <dgm:prSet/>
      <dgm:spPr/>
      <dgm:t>
        <a:bodyPr/>
        <a:lstStyle/>
        <a:p>
          <a:r>
            <a:rPr lang="en-GB" dirty="0"/>
            <a:t>Supports partnerships of at least 30 placements</a:t>
          </a:r>
          <a:endParaRPr lang="en-US" dirty="0"/>
        </a:p>
      </dgm:t>
    </dgm:pt>
    <dgm:pt modelId="{1EAD87FC-B2D6-4E34-B9DA-1D4AA1406C03}" type="parTrans" cxnId="{D60CC8D0-CCBE-431F-934F-67E75D520441}">
      <dgm:prSet/>
      <dgm:spPr/>
      <dgm:t>
        <a:bodyPr/>
        <a:lstStyle/>
        <a:p>
          <a:endParaRPr lang="en-US"/>
        </a:p>
      </dgm:t>
    </dgm:pt>
    <dgm:pt modelId="{0535EC05-876C-40E1-89D8-4FF385189D41}" type="sibTrans" cxnId="{D60CC8D0-CCBE-431F-934F-67E75D520441}">
      <dgm:prSet/>
      <dgm:spPr/>
      <dgm:t>
        <a:bodyPr/>
        <a:lstStyle/>
        <a:p>
          <a:endParaRPr lang="en-US"/>
        </a:p>
      </dgm:t>
    </dgm:pt>
    <dgm:pt modelId="{E96D2536-3A4B-47CB-AB90-3ADD8AF7E221}" type="pres">
      <dgm:prSet presAssocID="{06767F8C-0EE6-4F2F-B8DF-3B6F4A297314}" presName="linear" presStyleCnt="0">
        <dgm:presLayoutVars>
          <dgm:animLvl val="lvl"/>
          <dgm:resizeHandles val="exact"/>
        </dgm:presLayoutVars>
      </dgm:prSet>
      <dgm:spPr/>
    </dgm:pt>
    <dgm:pt modelId="{2DA88F0A-1E78-4DBF-A4D9-6B3E10597DB6}" type="pres">
      <dgm:prSet presAssocID="{77913C44-1FDF-4509-9902-C0CF5790D4A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89A0CD-1CB1-470E-B462-694A205E1ABE}" type="pres">
      <dgm:prSet presAssocID="{06FE88E0-0338-4151-BB8C-19847F63B902}" presName="spacer" presStyleCnt="0"/>
      <dgm:spPr/>
    </dgm:pt>
    <dgm:pt modelId="{FCAD8005-9ECF-457B-9C3F-B6E672A07B51}" type="pres">
      <dgm:prSet presAssocID="{AF41D737-E93F-42A1-8EC1-D61EF4D853D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AD95D28-CA7C-4E54-BCA2-42B63E671AAF}" type="pres">
      <dgm:prSet presAssocID="{EC65CA8A-0E81-4A59-B1CA-8CDC62A03512}" presName="spacer" presStyleCnt="0"/>
      <dgm:spPr/>
    </dgm:pt>
    <dgm:pt modelId="{4030F7E5-A879-4D2C-80E2-9149759E2EFF}" type="pres">
      <dgm:prSet presAssocID="{FDCCD238-73C9-4D9C-B40D-EAAB6D10F93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035C045-B5AA-403B-B40C-137F70177089}" type="pres">
      <dgm:prSet presAssocID="{D4E24DD5-4F6D-4CE7-8248-874DD90F9603}" presName="spacer" presStyleCnt="0"/>
      <dgm:spPr/>
    </dgm:pt>
    <dgm:pt modelId="{FFC04942-93D6-44B5-9C03-C9CAA522C5C9}" type="pres">
      <dgm:prSet presAssocID="{432FFD90-957C-4DE0-B290-ED10C24A55E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9FC9F7-0299-4646-9DAE-850D374FA94F}" type="pres">
      <dgm:prSet presAssocID="{5A2FD7A4-0D01-42CE-86C4-B6C1487741A5}" presName="spacer" presStyleCnt="0"/>
      <dgm:spPr/>
    </dgm:pt>
    <dgm:pt modelId="{7A98D318-5F1D-49C8-8775-42DABCD60BB1}" type="pres">
      <dgm:prSet presAssocID="{43703902-C1E2-423A-B566-523AD85AB3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AF4A601-9265-412E-9C5F-7252D0846E30}" type="presOf" srcId="{AF41D737-E93F-42A1-8EC1-D61EF4D853D8}" destId="{FCAD8005-9ECF-457B-9C3F-B6E672A07B51}" srcOrd="0" destOrd="0" presId="urn:microsoft.com/office/officeart/2005/8/layout/vList2"/>
    <dgm:cxn modelId="{D59B6216-75AF-44C7-A889-7669CB2987EA}" type="presOf" srcId="{432FFD90-957C-4DE0-B290-ED10C24A55E6}" destId="{FFC04942-93D6-44B5-9C03-C9CAA522C5C9}" srcOrd="0" destOrd="0" presId="urn:microsoft.com/office/officeart/2005/8/layout/vList2"/>
    <dgm:cxn modelId="{3FAD0263-E410-4B3F-813D-3BA42E2DC130}" srcId="{06767F8C-0EE6-4F2F-B8DF-3B6F4A297314}" destId="{AF41D737-E93F-42A1-8EC1-D61EF4D853D8}" srcOrd="1" destOrd="0" parTransId="{74238B49-8010-4D51-B2C7-C6793840C1AE}" sibTransId="{EC65CA8A-0E81-4A59-B1CA-8CDC62A03512}"/>
    <dgm:cxn modelId="{D8951566-9FBF-4269-BCE4-4A90292C788F}" type="presOf" srcId="{FDCCD238-73C9-4D9C-B40D-EAAB6D10F935}" destId="{4030F7E5-A879-4D2C-80E2-9149759E2EFF}" srcOrd="0" destOrd="0" presId="urn:microsoft.com/office/officeart/2005/8/layout/vList2"/>
    <dgm:cxn modelId="{197AC79C-DD17-4245-ADD3-F32FDB88210E}" srcId="{06767F8C-0EE6-4F2F-B8DF-3B6F4A297314}" destId="{432FFD90-957C-4DE0-B290-ED10C24A55E6}" srcOrd="3" destOrd="0" parTransId="{D9E5C499-26A9-4C64-82D2-FB5C0022F511}" sibTransId="{5A2FD7A4-0D01-42CE-86C4-B6C1487741A5}"/>
    <dgm:cxn modelId="{D07DC5B2-E1F3-4589-BF96-EA8546DC5D42}" srcId="{06767F8C-0EE6-4F2F-B8DF-3B6F4A297314}" destId="{FDCCD238-73C9-4D9C-B40D-EAAB6D10F935}" srcOrd="2" destOrd="0" parTransId="{4D985976-F003-4F9E-B5B1-E015FCF8AC19}" sibTransId="{D4E24DD5-4F6D-4CE7-8248-874DD90F9603}"/>
    <dgm:cxn modelId="{239A8DBC-8856-4914-BF37-CB5D4BE28803}" type="presOf" srcId="{77913C44-1FDF-4509-9902-C0CF5790D4A8}" destId="{2DA88F0A-1E78-4DBF-A4D9-6B3E10597DB6}" srcOrd="0" destOrd="0" presId="urn:microsoft.com/office/officeart/2005/8/layout/vList2"/>
    <dgm:cxn modelId="{D60CC8D0-CCBE-431F-934F-67E75D520441}" srcId="{06767F8C-0EE6-4F2F-B8DF-3B6F4A297314}" destId="{43703902-C1E2-423A-B566-523AD85AB38A}" srcOrd="4" destOrd="0" parTransId="{1EAD87FC-B2D6-4E34-B9DA-1D4AA1406C03}" sibTransId="{0535EC05-876C-40E1-89D8-4FF385189D41}"/>
    <dgm:cxn modelId="{3F3BC2E7-6861-4367-9CA1-3E4C93BEAF51}" type="presOf" srcId="{06767F8C-0EE6-4F2F-B8DF-3B6F4A297314}" destId="{E96D2536-3A4B-47CB-AB90-3ADD8AF7E221}" srcOrd="0" destOrd="0" presId="urn:microsoft.com/office/officeart/2005/8/layout/vList2"/>
    <dgm:cxn modelId="{1AC49DFC-AE69-48E3-997D-9F1788487CF7}" srcId="{06767F8C-0EE6-4F2F-B8DF-3B6F4A297314}" destId="{77913C44-1FDF-4509-9902-C0CF5790D4A8}" srcOrd="0" destOrd="0" parTransId="{F6AA9C88-E317-472F-BBC0-3D993E06A15D}" sibTransId="{06FE88E0-0338-4151-BB8C-19847F63B902}"/>
    <dgm:cxn modelId="{2084D4FC-2889-47A5-BDED-361D547EAE45}" type="presOf" srcId="{43703902-C1E2-423A-B566-523AD85AB38A}" destId="{7A98D318-5F1D-49C8-8775-42DABCD60BB1}" srcOrd="0" destOrd="0" presId="urn:microsoft.com/office/officeart/2005/8/layout/vList2"/>
    <dgm:cxn modelId="{420A7049-56B4-4FB4-B7FF-966A3C0310DD}" type="presParOf" srcId="{E96D2536-3A4B-47CB-AB90-3ADD8AF7E221}" destId="{2DA88F0A-1E78-4DBF-A4D9-6B3E10597DB6}" srcOrd="0" destOrd="0" presId="urn:microsoft.com/office/officeart/2005/8/layout/vList2"/>
    <dgm:cxn modelId="{4A3EFB1E-752B-4937-8CB2-AA20389B71A3}" type="presParOf" srcId="{E96D2536-3A4B-47CB-AB90-3ADD8AF7E221}" destId="{2789A0CD-1CB1-470E-B462-694A205E1ABE}" srcOrd="1" destOrd="0" presId="urn:microsoft.com/office/officeart/2005/8/layout/vList2"/>
    <dgm:cxn modelId="{31DB74A3-FF00-414D-B0CA-27394A010F85}" type="presParOf" srcId="{E96D2536-3A4B-47CB-AB90-3ADD8AF7E221}" destId="{FCAD8005-9ECF-457B-9C3F-B6E672A07B51}" srcOrd="2" destOrd="0" presId="urn:microsoft.com/office/officeart/2005/8/layout/vList2"/>
    <dgm:cxn modelId="{4586FDA3-2A08-4164-AE45-7107F250674E}" type="presParOf" srcId="{E96D2536-3A4B-47CB-AB90-3ADD8AF7E221}" destId="{1AD95D28-CA7C-4E54-BCA2-42B63E671AAF}" srcOrd="3" destOrd="0" presId="urn:microsoft.com/office/officeart/2005/8/layout/vList2"/>
    <dgm:cxn modelId="{5FEAE3A2-A501-4DE1-83EF-E7545275AF93}" type="presParOf" srcId="{E96D2536-3A4B-47CB-AB90-3ADD8AF7E221}" destId="{4030F7E5-A879-4D2C-80E2-9149759E2EFF}" srcOrd="4" destOrd="0" presId="urn:microsoft.com/office/officeart/2005/8/layout/vList2"/>
    <dgm:cxn modelId="{0E148790-4DD6-4EA0-B8C6-C952DADBC76B}" type="presParOf" srcId="{E96D2536-3A4B-47CB-AB90-3ADD8AF7E221}" destId="{0035C045-B5AA-403B-B40C-137F70177089}" srcOrd="5" destOrd="0" presId="urn:microsoft.com/office/officeart/2005/8/layout/vList2"/>
    <dgm:cxn modelId="{DF9AECE6-3FB6-41B6-9C56-FF4E5B09A872}" type="presParOf" srcId="{E96D2536-3A4B-47CB-AB90-3ADD8AF7E221}" destId="{FFC04942-93D6-44B5-9C03-C9CAA522C5C9}" srcOrd="6" destOrd="0" presId="urn:microsoft.com/office/officeart/2005/8/layout/vList2"/>
    <dgm:cxn modelId="{56140B58-1D61-4DF7-B414-EC0EEBC746B5}" type="presParOf" srcId="{E96D2536-3A4B-47CB-AB90-3ADD8AF7E221}" destId="{679FC9F7-0299-4646-9DAE-850D374FA94F}" srcOrd="7" destOrd="0" presId="urn:microsoft.com/office/officeart/2005/8/layout/vList2"/>
    <dgm:cxn modelId="{EA23393E-5AFB-457B-9857-6F66040CF9DB}" type="presParOf" srcId="{E96D2536-3A4B-47CB-AB90-3ADD8AF7E221}" destId="{7A98D318-5F1D-49C8-8775-42DABCD60BB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767F8C-0EE6-4F2F-B8DF-3B6F4A297314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77913C44-1FDF-4509-9902-C0CF5790D4A8}">
      <dgm:prSet custT="1"/>
      <dgm:spPr/>
      <dgm:t>
        <a:bodyPr/>
        <a:lstStyle/>
        <a:p>
          <a:r>
            <a:rPr lang="en-GB" sz="2800" b="0" dirty="0"/>
            <a:t>YCL act as gateway, you offer 1 or more placements</a:t>
          </a:r>
          <a:endParaRPr lang="en-US" sz="2800" b="0" dirty="0"/>
        </a:p>
      </dgm:t>
    </dgm:pt>
    <dgm:pt modelId="{F6AA9C88-E317-472F-BBC0-3D993E06A15D}" type="parTrans" cxnId="{1AC49DFC-AE69-48E3-997D-9F1788487CF7}">
      <dgm:prSet/>
      <dgm:spPr/>
      <dgm:t>
        <a:bodyPr/>
        <a:lstStyle/>
        <a:p>
          <a:endParaRPr lang="en-US"/>
        </a:p>
      </dgm:t>
    </dgm:pt>
    <dgm:pt modelId="{06FE88E0-0338-4151-BB8C-19847F63B902}" type="sibTrans" cxnId="{1AC49DFC-AE69-48E3-997D-9F1788487CF7}">
      <dgm:prSet/>
      <dgm:spPr/>
      <dgm:t>
        <a:bodyPr/>
        <a:lstStyle/>
        <a:p>
          <a:endParaRPr lang="en-US"/>
        </a:p>
      </dgm:t>
    </dgm:pt>
    <dgm:pt modelId="{AF41D737-E93F-42A1-8EC1-D61EF4D853D8}">
      <dgm:prSet custT="1"/>
      <dgm:spPr/>
      <dgm:t>
        <a:bodyPr/>
        <a:lstStyle/>
        <a:p>
          <a:r>
            <a:rPr lang="en-GB" sz="2800" b="0" dirty="0"/>
            <a:t>Any eligible young people you know can ask for referral</a:t>
          </a:r>
          <a:endParaRPr lang="en-US" sz="2800" b="0" dirty="0"/>
        </a:p>
      </dgm:t>
    </dgm:pt>
    <dgm:pt modelId="{74238B49-8010-4D51-B2C7-C6793840C1AE}" type="parTrans" cxnId="{3FAD0263-E410-4B3F-813D-3BA42E2DC130}">
      <dgm:prSet/>
      <dgm:spPr/>
      <dgm:t>
        <a:bodyPr/>
        <a:lstStyle/>
        <a:p>
          <a:endParaRPr lang="en-US"/>
        </a:p>
      </dgm:t>
    </dgm:pt>
    <dgm:pt modelId="{EC65CA8A-0E81-4A59-B1CA-8CDC62A03512}" type="sibTrans" cxnId="{3FAD0263-E410-4B3F-813D-3BA42E2DC130}">
      <dgm:prSet/>
      <dgm:spPr/>
      <dgm:t>
        <a:bodyPr/>
        <a:lstStyle/>
        <a:p>
          <a:endParaRPr lang="en-US"/>
        </a:p>
      </dgm:t>
    </dgm:pt>
    <dgm:pt modelId="{FDCCD238-73C9-4D9C-B40D-EAAB6D10F935}">
      <dgm:prSet custT="1"/>
      <dgm:spPr/>
      <dgm:t>
        <a:bodyPr/>
        <a:lstStyle/>
        <a:p>
          <a:r>
            <a:rPr lang="en-GB" sz="2800" b="0" dirty="0"/>
            <a:t>As employers you’ll advertise vacancies in job centres</a:t>
          </a:r>
          <a:endParaRPr lang="en-US" sz="2800" b="0" dirty="0"/>
        </a:p>
      </dgm:t>
    </dgm:pt>
    <dgm:pt modelId="{4D985976-F003-4F9E-B5B1-E015FCF8AC19}" type="parTrans" cxnId="{D07DC5B2-E1F3-4589-BF96-EA8546DC5D42}">
      <dgm:prSet/>
      <dgm:spPr/>
      <dgm:t>
        <a:bodyPr/>
        <a:lstStyle/>
        <a:p>
          <a:endParaRPr lang="en-US"/>
        </a:p>
      </dgm:t>
    </dgm:pt>
    <dgm:pt modelId="{D4E24DD5-4F6D-4CE7-8248-874DD90F9603}" type="sibTrans" cxnId="{D07DC5B2-E1F3-4589-BF96-EA8546DC5D42}">
      <dgm:prSet/>
      <dgm:spPr/>
      <dgm:t>
        <a:bodyPr/>
        <a:lstStyle/>
        <a:p>
          <a:endParaRPr lang="en-US"/>
        </a:p>
      </dgm:t>
    </dgm:pt>
    <dgm:pt modelId="{432FFD90-957C-4DE0-B290-ED10C24A55E6}">
      <dgm:prSet custT="1"/>
      <dgm:spPr/>
      <dgm:t>
        <a:bodyPr/>
        <a:lstStyle/>
        <a:p>
          <a:r>
            <a:rPr lang="en-GB" sz="2800" b="0" dirty="0"/>
            <a:t>Interview young people</a:t>
          </a:r>
          <a:endParaRPr lang="en-US" sz="2800" b="0" dirty="0"/>
        </a:p>
      </dgm:t>
    </dgm:pt>
    <dgm:pt modelId="{D9E5C499-26A9-4C64-82D2-FB5C0022F511}" type="parTrans" cxnId="{197AC79C-DD17-4245-ADD3-F32FDB88210E}">
      <dgm:prSet/>
      <dgm:spPr/>
      <dgm:t>
        <a:bodyPr/>
        <a:lstStyle/>
        <a:p>
          <a:endParaRPr lang="en-US"/>
        </a:p>
      </dgm:t>
    </dgm:pt>
    <dgm:pt modelId="{5A2FD7A4-0D01-42CE-86C4-B6C1487741A5}" type="sibTrans" cxnId="{197AC79C-DD17-4245-ADD3-F32FDB88210E}">
      <dgm:prSet/>
      <dgm:spPr/>
      <dgm:t>
        <a:bodyPr/>
        <a:lstStyle/>
        <a:p>
          <a:endParaRPr lang="en-US"/>
        </a:p>
      </dgm:t>
    </dgm:pt>
    <dgm:pt modelId="{43703902-C1E2-423A-B566-523AD85AB38A}">
      <dgm:prSet/>
      <dgm:spPr/>
      <dgm:t>
        <a:bodyPr/>
        <a:lstStyle/>
        <a:p>
          <a:r>
            <a:rPr lang="en-GB" b="0" dirty="0"/>
            <a:t>YCL assist with induction &amp; training based on our new tested model</a:t>
          </a:r>
          <a:endParaRPr lang="en-US" b="0" dirty="0"/>
        </a:p>
      </dgm:t>
    </dgm:pt>
    <dgm:pt modelId="{1EAD87FC-B2D6-4E34-B9DA-1D4AA1406C03}" type="parTrans" cxnId="{D60CC8D0-CCBE-431F-934F-67E75D520441}">
      <dgm:prSet/>
      <dgm:spPr/>
      <dgm:t>
        <a:bodyPr/>
        <a:lstStyle/>
        <a:p>
          <a:endParaRPr lang="en-US"/>
        </a:p>
      </dgm:t>
    </dgm:pt>
    <dgm:pt modelId="{0535EC05-876C-40E1-89D8-4FF385189D41}" type="sibTrans" cxnId="{D60CC8D0-CCBE-431F-934F-67E75D520441}">
      <dgm:prSet/>
      <dgm:spPr/>
      <dgm:t>
        <a:bodyPr/>
        <a:lstStyle/>
        <a:p>
          <a:endParaRPr lang="en-US"/>
        </a:p>
      </dgm:t>
    </dgm:pt>
    <dgm:pt modelId="{E96D2536-3A4B-47CB-AB90-3ADD8AF7E221}" type="pres">
      <dgm:prSet presAssocID="{06767F8C-0EE6-4F2F-B8DF-3B6F4A297314}" presName="linear" presStyleCnt="0">
        <dgm:presLayoutVars>
          <dgm:animLvl val="lvl"/>
          <dgm:resizeHandles val="exact"/>
        </dgm:presLayoutVars>
      </dgm:prSet>
      <dgm:spPr/>
    </dgm:pt>
    <dgm:pt modelId="{2DA88F0A-1E78-4DBF-A4D9-6B3E10597DB6}" type="pres">
      <dgm:prSet presAssocID="{77913C44-1FDF-4509-9902-C0CF5790D4A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89A0CD-1CB1-470E-B462-694A205E1ABE}" type="pres">
      <dgm:prSet presAssocID="{06FE88E0-0338-4151-BB8C-19847F63B902}" presName="spacer" presStyleCnt="0"/>
      <dgm:spPr/>
    </dgm:pt>
    <dgm:pt modelId="{FCAD8005-9ECF-457B-9C3F-B6E672A07B51}" type="pres">
      <dgm:prSet presAssocID="{AF41D737-E93F-42A1-8EC1-D61EF4D853D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AD95D28-CA7C-4E54-BCA2-42B63E671AAF}" type="pres">
      <dgm:prSet presAssocID="{EC65CA8A-0E81-4A59-B1CA-8CDC62A03512}" presName="spacer" presStyleCnt="0"/>
      <dgm:spPr/>
    </dgm:pt>
    <dgm:pt modelId="{4030F7E5-A879-4D2C-80E2-9149759E2EFF}" type="pres">
      <dgm:prSet presAssocID="{FDCCD238-73C9-4D9C-B40D-EAAB6D10F93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035C045-B5AA-403B-B40C-137F70177089}" type="pres">
      <dgm:prSet presAssocID="{D4E24DD5-4F6D-4CE7-8248-874DD90F9603}" presName="spacer" presStyleCnt="0"/>
      <dgm:spPr/>
    </dgm:pt>
    <dgm:pt modelId="{FFC04942-93D6-44B5-9C03-C9CAA522C5C9}" type="pres">
      <dgm:prSet presAssocID="{432FFD90-957C-4DE0-B290-ED10C24A55E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679FC9F7-0299-4646-9DAE-850D374FA94F}" type="pres">
      <dgm:prSet presAssocID="{5A2FD7A4-0D01-42CE-86C4-B6C1487741A5}" presName="spacer" presStyleCnt="0"/>
      <dgm:spPr/>
    </dgm:pt>
    <dgm:pt modelId="{7A98D318-5F1D-49C8-8775-42DABCD60BB1}" type="pres">
      <dgm:prSet presAssocID="{43703902-C1E2-423A-B566-523AD85AB38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AF4A601-9265-412E-9C5F-7252D0846E30}" type="presOf" srcId="{AF41D737-E93F-42A1-8EC1-D61EF4D853D8}" destId="{FCAD8005-9ECF-457B-9C3F-B6E672A07B51}" srcOrd="0" destOrd="0" presId="urn:microsoft.com/office/officeart/2005/8/layout/vList2"/>
    <dgm:cxn modelId="{D59B6216-75AF-44C7-A889-7669CB2987EA}" type="presOf" srcId="{432FFD90-957C-4DE0-B290-ED10C24A55E6}" destId="{FFC04942-93D6-44B5-9C03-C9CAA522C5C9}" srcOrd="0" destOrd="0" presId="urn:microsoft.com/office/officeart/2005/8/layout/vList2"/>
    <dgm:cxn modelId="{3FAD0263-E410-4B3F-813D-3BA42E2DC130}" srcId="{06767F8C-0EE6-4F2F-B8DF-3B6F4A297314}" destId="{AF41D737-E93F-42A1-8EC1-D61EF4D853D8}" srcOrd="1" destOrd="0" parTransId="{74238B49-8010-4D51-B2C7-C6793840C1AE}" sibTransId="{EC65CA8A-0E81-4A59-B1CA-8CDC62A03512}"/>
    <dgm:cxn modelId="{D8951566-9FBF-4269-BCE4-4A90292C788F}" type="presOf" srcId="{FDCCD238-73C9-4D9C-B40D-EAAB6D10F935}" destId="{4030F7E5-A879-4D2C-80E2-9149759E2EFF}" srcOrd="0" destOrd="0" presId="urn:microsoft.com/office/officeart/2005/8/layout/vList2"/>
    <dgm:cxn modelId="{197AC79C-DD17-4245-ADD3-F32FDB88210E}" srcId="{06767F8C-0EE6-4F2F-B8DF-3B6F4A297314}" destId="{432FFD90-957C-4DE0-B290-ED10C24A55E6}" srcOrd="3" destOrd="0" parTransId="{D9E5C499-26A9-4C64-82D2-FB5C0022F511}" sibTransId="{5A2FD7A4-0D01-42CE-86C4-B6C1487741A5}"/>
    <dgm:cxn modelId="{D07DC5B2-E1F3-4589-BF96-EA8546DC5D42}" srcId="{06767F8C-0EE6-4F2F-B8DF-3B6F4A297314}" destId="{FDCCD238-73C9-4D9C-B40D-EAAB6D10F935}" srcOrd="2" destOrd="0" parTransId="{4D985976-F003-4F9E-B5B1-E015FCF8AC19}" sibTransId="{D4E24DD5-4F6D-4CE7-8248-874DD90F9603}"/>
    <dgm:cxn modelId="{239A8DBC-8856-4914-BF37-CB5D4BE28803}" type="presOf" srcId="{77913C44-1FDF-4509-9902-C0CF5790D4A8}" destId="{2DA88F0A-1E78-4DBF-A4D9-6B3E10597DB6}" srcOrd="0" destOrd="0" presId="urn:microsoft.com/office/officeart/2005/8/layout/vList2"/>
    <dgm:cxn modelId="{D60CC8D0-CCBE-431F-934F-67E75D520441}" srcId="{06767F8C-0EE6-4F2F-B8DF-3B6F4A297314}" destId="{43703902-C1E2-423A-B566-523AD85AB38A}" srcOrd="4" destOrd="0" parTransId="{1EAD87FC-B2D6-4E34-B9DA-1D4AA1406C03}" sibTransId="{0535EC05-876C-40E1-89D8-4FF385189D41}"/>
    <dgm:cxn modelId="{3F3BC2E7-6861-4367-9CA1-3E4C93BEAF51}" type="presOf" srcId="{06767F8C-0EE6-4F2F-B8DF-3B6F4A297314}" destId="{E96D2536-3A4B-47CB-AB90-3ADD8AF7E221}" srcOrd="0" destOrd="0" presId="urn:microsoft.com/office/officeart/2005/8/layout/vList2"/>
    <dgm:cxn modelId="{1AC49DFC-AE69-48E3-997D-9F1788487CF7}" srcId="{06767F8C-0EE6-4F2F-B8DF-3B6F4A297314}" destId="{77913C44-1FDF-4509-9902-C0CF5790D4A8}" srcOrd="0" destOrd="0" parTransId="{F6AA9C88-E317-472F-BBC0-3D993E06A15D}" sibTransId="{06FE88E0-0338-4151-BB8C-19847F63B902}"/>
    <dgm:cxn modelId="{2084D4FC-2889-47A5-BDED-361D547EAE45}" type="presOf" srcId="{43703902-C1E2-423A-B566-523AD85AB38A}" destId="{7A98D318-5F1D-49C8-8775-42DABCD60BB1}" srcOrd="0" destOrd="0" presId="urn:microsoft.com/office/officeart/2005/8/layout/vList2"/>
    <dgm:cxn modelId="{420A7049-56B4-4FB4-B7FF-966A3C0310DD}" type="presParOf" srcId="{E96D2536-3A4B-47CB-AB90-3ADD8AF7E221}" destId="{2DA88F0A-1E78-4DBF-A4D9-6B3E10597DB6}" srcOrd="0" destOrd="0" presId="urn:microsoft.com/office/officeart/2005/8/layout/vList2"/>
    <dgm:cxn modelId="{4A3EFB1E-752B-4937-8CB2-AA20389B71A3}" type="presParOf" srcId="{E96D2536-3A4B-47CB-AB90-3ADD8AF7E221}" destId="{2789A0CD-1CB1-470E-B462-694A205E1ABE}" srcOrd="1" destOrd="0" presId="urn:microsoft.com/office/officeart/2005/8/layout/vList2"/>
    <dgm:cxn modelId="{31DB74A3-FF00-414D-B0CA-27394A010F85}" type="presParOf" srcId="{E96D2536-3A4B-47CB-AB90-3ADD8AF7E221}" destId="{FCAD8005-9ECF-457B-9C3F-B6E672A07B51}" srcOrd="2" destOrd="0" presId="urn:microsoft.com/office/officeart/2005/8/layout/vList2"/>
    <dgm:cxn modelId="{4586FDA3-2A08-4164-AE45-7107F250674E}" type="presParOf" srcId="{E96D2536-3A4B-47CB-AB90-3ADD8AF7E221}" destId="{1AD95D28-CA7C-4E54-BCA2-42B63E671AAF}" srcOrd="3" destOrd="0" presId="urn:microsoft.com/office/officeart/2005/8/layout/vList2"/>
    <dgm:cxn modelId="{5FEAE3A2-A501-4DE1-83EF-E7545275AF93}" type="presParOf" srcId="{E96D2536-3A4B-47CB-AB90-3ADD8AF7E221}" destId="{4030F7E5-A879-4D2C-80E2-9149759E2EFF}" srcOrd="4" destOrd="0" presId="urn:microsoft.com/office/officeart/2005/8/layout/vList2"/>
    <dgm:cxn modelId="{0E148790-4DD6-4EA0-B8C6-C952DADBC76B}" type="presParOf" srcId="{E96D2536-3A4B-47CB-AB90-3ADD8AF7E221}" destId="{0035C045-B5AA-403B-B40C-137F70177089}" srcOrd="5" destOrd="0" presId="urn:microsoft.com/office/officeart/2005/8/layout/vList2"/>
    <dgm:cxn modelId="{DF9AECE6-3FB6-41B6-9C56-FF4E5B09A872}" type="presParOf" srcId="{E96D2536-3A4B-47CB-AB90-3ADD8AF7E221}" destId="{FFC04942-93D6-44B5-9C03-C9CAA522C5C9}" srcOrd="6" destOrd="0" presId="urn:microsoft.com/office/officeart/2005/8/layout/vList2"/>
    <dgm:cxn modelId="{56140B58-1D61-4DF7-B414-EC0EEBC746B5}" type="presParOf" srcId="{E96D2536-3A4B-47CB-AB90-3ADD8AF7E221}" destId="{679FC9F7-0299-4646-9DAE-850D374FA94F}" srcOrd="7" destOrd="0" presId="urn:microsoft.com/office/officeart/2005/8/layout/vList2"/>
    <dgm:cxn modelId="{EA23393E-5AFB-457B-9857-6F66040CF9DB}" type="presParOf" srcId="{E96D2536-3A4B-47CB-AB90-3ADD8AF7E221}" destId="{7A98D318-5F1D-49C8-8775-42DABCD60BB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E4C13D-AFC4-49EC-B7FC-CB899EB5AFC2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33C22A7A-A7C8-4C6F-B745-B82706B22EA7}">
      <dgm:prSet/>
      <dgm:spPr/>
      <dgm:t>
        <a:bodyPr/>
        <a:lstStyle/>
        <a:p>
          <a:r>
            <a:rPr lang="en-GB" b="0" dirty="0"/>
            <a:t>£1,200 grant per placement</a:t>
          </a:r>
          <a:endParaRPr lang="en-US" b="0" dirty="0"/>
        </a:p>
      </dgm:t>
    </dgm:pt>
    <dgm:pt modelId="{C853EA2E-CA58-46B2-A685-903B632B61F5}" type="parTrans" cxnId="{A9631A90-5C73-40CC-9F07-DAF1E6DDB513}">
      <dgm:prSet/>
      <dgm:spPr/>
      <dgm:t>
        <a:bodyPr/>
        <a:lstStyle/>
        <a:p>
          <a:endParaRPr lang="en-US"/>
        </a:p>
      </dgm:t>
    </dgm:pt>
    <dgm:pt modelId="{DA4755E0-5FB2-43BE-9E40-9ABE0C41D5C9}" type="sibTrans" cxnId="{A9631A90-5C73-40CC-9F07-DAF1E6DDB513}">
      <dgm:prSet/>
      <dgm:spPr/>
      <dgm:t>
        <a:bodyPr/>
        <a:lstStyle/>
        <a:p>
          <a:endParaRPr lang="en-US"/>
        </a:p>
      </dgm:t>
    </dgm:pt>
    <dgm:pt modelId="{83AB869C-31D3-42CA-9B17-ECA0DBB3B05A}">
      <dgm:prSet/>
      <dgm:spPr/>
      <dgm:t>
        <a:bodyPr/>
        <a:lstStyle/>
        <a:p>
          <a:r>
            <a:rPr lang="en-GB" b="0" dirty="0"/>
            <a:t>Spend on equipment, training and support </a:t>
          </a:r>
          <a:endParaRPr lang="en-US" b="0" dirty="0"/>
        </a:p>
      </dgm:t>
    </dgm:pt>
    <dgm:pt modelId="{564240AF-975F-4E7A-9835-00CAAF4E4EAD}" type="parTrans" cxnId="{2EA69AB8-4784-463C-9304-31A9616D74D0}">
      <dgm:prSet/>
      <dgm:spPr/>
      <dgm:t>
        <a:bodyPr/>
        <a:lstStyle/>
        <a:p>
          <a:endParaRPr lang="en-US"/>
        </a:p>
      </dgm:t>
    </dgm:pt>
    <dgm:pt modelId="{5780C27F-F9FA-4E8D-9837-0DD9817DC88D}" type="sibTrans" cxnId="{2EA69AB8-4784-463C-9304-31A9616D74D0}">
      <dgm:prSet/>
      <dgm:spPr/>
      <dgm:t>
        <a:bodyPr/>
        <a:lstStyle/>
        <a:p>
          <a:endParaRPr lang="en-US"/>
        </a:p>
      </dgm:t>
    </dgm:pt>
    <dgm:pt modelId="{4AFAD22C-BCB0-4008-8DA9-DBF50508D6DA}">
      <dgm:prSet/>
      <dgm:spPr/>
      <dgm:t>
        <a:bodyPr/>
        <a:lstStyle/>
        <a:p>
          <a:r>
            <a:rPr lang="en-GB" b="0" dirty="0"/>
            <a:t>DWP check HMRC young person is enrolled on payroll</a:t>
          </a:r>
          <a:endParaRPr lang="en-US" b="0" dirty="0"/>
        </a:p>
      </dgm:t>
    </dgm:pt>
    <dgm:pt modelId="{D955B661-CB41-4F20-A312-DA729ECB0329}" type="parTrans" cxnId="{40772A4D-6FDD-4713-A570-EC3EB0351232}">
      <dgm:prSet/>
      <dgm:spPr/>
      <dgm:t>
        <a:bodyPr/>
        <a:lstStyle/>
        <a:p>
          <a:endParaRPr lang="en-US"/>
        </a:p>
      </dgm:t>
    </dgm:pt>
    <dgm:pt modelId="{F9682CD2-D979-4811-B457-8783D645A26F}" type="sibTrans" cxnId="{40772A4D-6FDD-4713-A570-EC3EB0351232}">
      <dgm:prSet/>
      <dgm:spPr/>
      <dgm:t>
        <a:bodyPr/>
        <a:lstStyle/>
        <a:p>
          <a:endParaRPr lang="en-US"/>
        </a:p>
      </dgm:t>
    </dgm:pt>
    <dgm:pt modelId="{5A50768B-5CCD-41E8-8563-B969A91F2E06}">
      <dgm:prSet/>
      <dgm:spPr/>
      <dgm:t>
        <a:bodyPr/>
        <a:lstStyle/>
        <a:p>
          <a:r>
            <a:rPr lang="en-GB" b="0" dirty="0"/>
            <a:t>HMRC then pay minimum/living wage + on costs</a:t>
          </a:r>
          <a:endParaRPr lang="en-US" b="0" dirty="0"/>
        </a:p>
      </dgm:t>
    </dgm:pt>
    <dgm:pt modelId="{D5BB959C-B78F-4A79-B309-CB1E3AB26AB4}" type="parTrans" cxnId="{A425D280-9721-4833-ADF9-AF52583D639F}">
      <dgm:prSet/>
      <dgm:spPr/>
      <dgm:t>
        <a:bodyPr/>
        <a:lstStyle/>
        <a:p>
          <a:endParaRPr lang="en-US"/>
        </a:p>
      </dgm:t>
    </dgm:pt>
    <dgm:pt modelId="{FE5BB0B7-7B80-4DC3-BEC3-73F7F62EA238}" type="sibTrans" cxnId="{A425D280-9721-4833-ADF9-AF52583D639F}">
      <dgm:prSet/>
      <dgm:spPr/>
      <dgm:t>
        <a:bodyPr/>
        <a:lstStyle/>
        <a:p>
          <a:endParaRPr lang="en-US"/>
        </a:p>
      </dgm:t>
    </dgm:pt>
    <dgm:pt modelId="{1CEAA5E6-DB65-482C-96FA-187835BAB65C}">
      <dgm:prSet/>
      <dgm:spPr/>
      <dgm:t>
        <a:bodyPr/>
        <a:lstStyle/>
        <a:p>
          <a:r>
            <a:rPr lang="en-GB" b="0" dirty="0"/>
            <a:t>Paid in monthly arrears after 1st month</a:t>
          </a:r>
          <a:endParaRPr lang="en-US" b="0" dirty="0"/>
        </a:p>
      </dgm:t>
    </dgm:pt>
    <dgm:pt modelId="{0C7A0C80-49F7-4DFA-AA44-FBB057B1BDFF}" type="parTrans" cxnId="{B79A9D55-12BF-4E58-AEA6-E9B9625A036D}">
      <dgm:prSet/>
      <dgm:spPr/>
      <dgm:t>
        <a:bodyPr/>
        <a:lstStyle/>
        <a:p>
          <a:endParaRPr lang="en-US"/>
        </a:p>
      </dgm:t>
    </dgm:pt>
    <dgm:pt modelId="{91DE4287-B5B4-4E5C-B325-E9C50FF34D4D}" type="sibTrans" cxnId="{B79A9D55-12BF-4E58-AEA6-E9B9625A036D}">
      <dgm:prSet/>
      <dgm:spPr/>
      <dgm:t>
        <a:bodyPr/>
        <a:lstStyle/>
        <a:p>
          <a:endParaRPr lang="en-US"/>
        </a:p>
      </dgm:t>
    </dgm:pt>
    <dgm:pt modelId="{DC045A51-D5F4-4C7D-9680-540A93F0E626}" type="pres">
      <dgm:prSet presAssocID="{14E4C13D-AFC4-49EC-B7FC-CB899EB5AFC2}" presName="linear" presStyleCnt="0">
        <dgm:presLayoutVars>
          <dgm:animLvl val="lvl"/>
          <dgm:resizeHandles val="exact"/>
        </dgm:presLayoutVars>
      </dgm:prSet>
      <dgm:spPr/>
    </dgm:pt>
    <dgm:pt modelId="{63C5EC20-0444-4C9B-95C7-B106D86666A8}" type="pres">
      <dgm:prSet presAssocID="{33C22A7A-A7C8-4C6F-B745-B82706B22EA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32210D6-3825-42E9-BA80-FBE96DF15385}" type="pres">
      <dgm:prSet presAssocID="{DA4755E0-5FB2-43BE-9E40-9ABE0C41D5C9}" presName="spacer" presStyleCnt="0"/>
      <dgm:spPr/>
    </dgm:pt>
    <dgm:pt modelId="{4F77D34A-7942-4814-A5A5-433885AF1DBE}" type="pres">
      <dgm:prSet presAssocID="{83AB869C-31D3-42CA-9B17-ECA0DBB3B05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75F22A4-5062-405A-858D-DC3B9D89AD93}" type="pres">
      <dgm:prSet presAssocID="{5780C27F-F9FA-4E8D-9837-0DD9817DC88D}" presName="spacer" presStyleCnt="0"/>
      <dgm:spPr/>
    </dgm:pt>
    <dgm:pt modelId="{456E5DB6-D37B-417B-BF99-9EDD86B4BC79}" type="pres">
      <dgm:prSet presAssocID="{4AFAD22C-BCB0-4008-8DA9-DBF50508D6D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2A501728-82F5-4513-9D08-B9EE972DF30D}" type="pres">
      <dgm:prSet presAssocID="{F9682CD2-D979-4811-B457-8783D645A26F}" presName="spacer" presStyleCnt="0"/>
      <dgm:spPr/>
    </dgm:pt>
    <dgm:pt modelId="{472B0A26-6680-49F4-9F5A-358A02549EF5}" type="pres">
      <dgm:prSet presAssocID="{5A50768B-5CCD-41E8-8563-B969A91F2E0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6FAEEE3-D93F-4113-A7B7-86984365193D}" type="pres">
      <dgm:prSet presAssocID="{FE5BB0B7-7B80-4DC3-BEC3-73F7F62EA238}" presName="spacer" presStyleCnt="0"/>
      <dgm:spPr/>
    </dgm:pt>
    <dgm:pt modelId="{3A7C3F5D-2AF0-4CFE-ADA4-14942047C802}" type="pres">
      <dgm:prSet presAssocID="{1CEAA5E6-DB65-482C-96FA-187835BAB65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1FA240B-2DFC-46E9-B158-0D0171F11352}" type="presOf" srcId="{4AFAD22C-BCB0-4008-8DA9-DBF50508D6DA}" destId="{456E5DB6-D37B-417B-BF99-9EDD86B4BC79}" srcOrd="0" destOrd="0" presId="urn:microsoft.com/office/officeart/2005/8/layout/vList2"/>
    <dgm:cxn modelId="{B0BB416B-6BAB-490F-966E-2F1B4EA63576}" type="presOf" srcId="{83AB869C-31D3-42CA-9B17-ECA0DBB3B05A}" destId="{4F77D34A-7942-4814-A5A5-433885AF1DBE}" srcOrd="0" destOrd="0" presId="urn:microsoft.com/office/officeart/2005/8/layout/vList2"/>
    <dgm:cxn modelId="{40772A4D-6FDD-4713-A570-EC3EB0351232}" srcId="{14E4C13D-AFC4-49EC-B7FC-CB899EB5AFC2}" destId="{4AFAD22C-BCB0-4008-8DA9-DBF50508D6DA}" srcOrd="2" destOrd="0" parTransId="{D955B661-CB41-4F20-A312-DA729ECB0329}" sibTransId="{F9682CD2-D979-4811-B457-8783D645A26F}"/>
    <dgm:cxn modelId="{74B6746D-06BB-4804-8948-F6ACB8BA7DE7}" type="presOf" srcId="{5A50768B-5CCD-41E8-8563-B969A91F2E06}" destId="{472B0A26-6680-49F4-9F5A-358A02549EF5}" srcOrd="0" destOrd="0" presId="urn:microsoft.com/office/officeart/2005/8/layout/vList2"/>
    <dgm:cxn modelId="{B79A9D55-12BF-4E58-AEA6-E9B9625A036D}" srcId="{14E4C13D-AFC4-49EC-B7FC-CB899EB5AFC2}" destId="{1CEAA5E6-DB65-482C-96FA-187835BAB65C}" srcOrd="4" destOrd="0" parTransId="{0C7A0C80-49F7-4DFA-AA44-FBB057B1BDFF}" sibTransId="{91DE4287-B5B4-4E5C-B325-E9C50FF34D4D}"/>
    <dgm:cxn modelId="{D96C3D5A-5CC8-4983-A442-008AAC19C190}" type="presOf" srcId="{1CEAA5E6-DB65-482C-96FA-187835BAB65C}" destId="{3A7C3F5D-2AF0-4CFE-ADA4-14942047C802}" srcOrd="0" destOrd="0" presId="urn:microsoft.com/office/officeart/2005/8/layout/vList2"/>
    <dgm:cxn modelId="{A425D280-9721-4833-ADF9-AF52583D639F}" srcId="{14E4C13D-AFC4-49EC-B7FC-CB899EB5AFC2}" destId="{5A50768B-5CCD-41E8-8563-B969A91F2E06}" srcOrd="3" destOrd="0" parTransId="{D5BB959C-B78F-4A79-B309-CB1E3AB26AB4}" sibTransId="{FE5BB0B7-7B80-4DC3-BEC3-73F7F62EA238}"/>
    <dgm:cxn modelId="{A9631A90-5C73-40CC-9F07-DAF1E6DDB513}" srcId="{14E4C13D-AFC4-49EC-B7FC-CB899EB5AFC2}" destId="{33C22A7A-A7C8-4C6F-B745-B82706B22EA7}" srcOrd="0" destOrd="0" parTransId="{C853EA2E-CA58-46B2-A685-903B632B61F5}" sibTransId="{DA4755E0-5FB2-43BE-9E40-9ABE0C41D5C9}"/>
    <dgm:cxn modelId="{2EA69AB8-4784-463C-9304-31A9616D74D0}" srcId="{14E4C13D-AFC4-49EC-B7FC-CB899EB5AFC2}" destId="{83AB869C-31D3-42CA-9B17-ECA0DBB3B05A}" srcOrd="1" destOrd="0" parTransId="{564240AF-975F-4E7A-9835-00CAAF4E4EAD}" sibTransId="{5780C27F-F9FA-4E8D-9837-0DD9817DC88D}"/>
    <dgm:cxn modelId="{9CF71BCF-23B4-4419-BA45-095DAAF4E0C1}" type="presOf" srcId="{33C22A7A-A7C8-4C6F-B745-B82706B22EA7}" destId="{63C5EC20-0444-4C9B-95C7-B106D86666A8}" srcOrd="0" destOrd="0" presId="urn:microsoft.com/office/officeart/2005/8/layout/vList2"/>
    <dgm:cxn modelId="{DB2DA7FE-19E5-480A-9EA3-5F6F081C9046}" type="presOf" srcId="{14E4C13D-AFC4-49EC-B7FC-CB899EB5AFC2}" destId="{DC045A51-D5F4-4C7D-9680-540A93F0E626}" srcOrd="0" destOrd="0" presId="urn:microsoft.com/office/officeart/2005/8/layout/vList2"/>
    <dgm:cxn modelId="{F1E5AA36-501C-48B8-8A01-B681D69A46E9}" type="presParOf" srcId="{DC045A51-D5F4-4C7D-9680-540A93F0E626}" destId="{63C5EC20-0444-4C9B-95C7-B106D86666A8}" srcOrd="0" destOrd="0" presId="urn:microsoft.com/office/officeart/2005/8/layout/vList2"/>
    <dgm:cxn modelId="{9A187E0A-60D9-48F1-8A2C-128BA00B2A20}" type="presParOf" srcId="{DC045A51-D5F4-4C7D-9680-540A93F0E626}" destId="{E32210D6-3825-42E9-BA80-FBE96DF15385}" srcOrd="1" destOrd="0" presId="urn:microsoft.com/office/officeart/2005/8/layout/vList2"/>
    <dgm:cxn modelId="{DBD3983C-7851-47D5-B702-47B3D8B88751}" type="presParOf" srcId="{DC045A51-D5F4-4C7D-9680-540A93F0E626}" destId="{4F77D34A-7942-4814-A5A5-433885AF1DBE}" srcOrd="2" destOrd="0" presId="urn:microsoft.com/office/officeart/2005/8/layout/vList2"/>
    <dgm:cxn modelId="{C9704B5A-8C83-4EFE-923B-6AE2870BD9C4}" type="presParOf" srcId="{DC045A51-D5F4-4C7D-9680-540A93F0E626}" destId="{E75F22A4-5062-405A-858D-DC3B9D89AD93}" srcOrd="3" destOrd="0" presId="urn:microsoft.com/office/officeart/2005/8/layout/vList2"/>
    <dgm:cxn modelId="{5A1F1408-AFDB-449E-8B81-61B6C436395A}" type="presParOf" srcId="{DC045A51-D5F4-4C7D-9680-540A93F0E626}" destId="{456E5DB6-D37B-417B-BF99-9EDD86B4BC79}" srcOrd="4" destOrd="0" presId="urn:microsoft.com/office/officeart/2005/8/layout/vList2"/>
    <dgm:cxn modelId="{5FD2F7CF-3333-4F18-9DCE-7DCEA10D4E62}" type="presParOf" srcId="{DC045A51-D5F4-4C7D-9680-540A93F0E626}" destId="{2A501728-82F5-4513-9D08-B9EE972DF30D}" srcOrd="5" destOrd="0" presId="urn:microsoft.com/office/officeart/2005/8/layout/vList2"/>
    <dgm:cxn modelId="{8A345E68-A853-4E9B-9C6A-8066877076DE}" type="presParOf" srcId="{DC045A51-D5F4-4C7D-9680-540A93F0E626}" destId="{472B0A26-6680-49F4-9F5A-358A02549EF5}" srcOrd="6" destOrd="0" presId="urn:microsoft.com/office/officeart/2005/8/layout/vList2"/>
    <dgm:cxn modelId="{27EC4176-473C-4DD7-93F4-06E4499BFCE4}" type="presParOf" srcId="{DC045A51-D5F4-4C7D-9680-540A93F0E626}" destId="{46FAEEE3-D93F-4113-A7B7-86984365193D}" srcOrd="7" destOrd="0" presId="urn:microsoft.com/office/officeart/2005/8/layout/vList2"/>
    <dgm:cxn modelId="{3FB354D3-AEA5-41A8-A274-08F4003E566A}" type="presParOf" srcId="{DC045A51-D5F4-4C7D-9680-540A93F0E626}" destId="{3A7C3F5D-2AF0-4CFE-ADA4-14942047C80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1488AA-85C3-4513-942D-468A139658A4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D55A56-483A-428E-B52E-6133C89C730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/>
            <a:t>Placements should be quality learning opportunities</a:t>
          </a:r>
          <a:endParaRPr lang="en-US" sz="2000"/>
        </a:p>
      </dgm:t>
    </dgm:pt>
    <dgm:pt modelId="{4AE629AD-D2C4-4C50-9BA0-9F08F0C1E74E}" type="parTrans" cxnId="{6AC2E55E-10DF-4920-8E1A-9BBF46559804}">
      <dgm:prSet/>
      <dgm:spPr/>
      <dgm:t>
        <a:bodyPr/>
        <a:lstStyle/>
        <a:p>
          <a:endParaRPr lang="en-US"/>
        </a:p>
      </dgm:t>
    </dgm:pt>
    <dgm:pt modelId="{43A4C1C1-5B62-4A0D-9737-277A9ED54DF3}" type="sibTrans" cxnId="{6AC2E55E-10DF-4920-8E1A-9BBF4655980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3E3CC2-A9CE-4266-AC04-E19D250D50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/>
            <a:t>Also add value to your organisation – community benefit</a:t>
          </a:r>
          <a:endParaRPr lang="en-US" sz="2000"/>
        </a:p>
      </dgm:t>
    </dgm:pt>
    <dgm:pt modelId="{048F2F37-A7E5-4AE6-B730-E587E48F434E}" type="parTrans" cxnId="{F65C56DB-BDE7-488D-8160-906F69837258}">
      <dgm:prSet/>
      <dgm:spPr/>
      <dgm:t>
        <a:bodyPr/>
        <a:lstStyle/>
        <a:p>
          <a:endParaRPr lang="en-US"/>
        </a:p>
      </dgm:t>
    </dgm:pt>
    <dgm:pt modelId="{E08B8CD3-6445-454A-ABD0-FC96DEB50CF1}" type="sibTrans" cxnId="{F65C56DB-BDE7-488D-8160-906F6983725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1A9F966-3998-473A-89BE-DFAC5B2F223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/>
            <a:t>Offer a wraparound e.g. building skills like communication</a:t>
          </a:r>
          <a:endParaRPr lang="en-US" sz="2000"/>
        </a:p>
      </dgm:t>
    </dgm:pt>
    <dgm:pt modelId="{969A7320-C73E-423C-80A1-6445B40A3BE5}" type="parTrans" cxnId="{400E06A0-32B5-4E49-8936-595577385875}">
      <dgm:prSet/>
      <dgm:spPr/>
      <dgm:t>
        <a:bodyPr/>
        <a:lstStyle/>
        <a:p>
          <a:endParaRPr lang="en-US"/>
        </a:p>
      </dgm:t>
    </dgm:pt>
    <dgm:pt modelId="{FD4BC008-C04F-4D1B-ADF0-48C9071CC9DD}" type="sibTrans" cxnId="{400E06A0-32B5-4E49-8936-59557738587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8E63EDA-636E-4EAF-83F8-A214465190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b="1"/>
            <a:t>YCL will deliver inclusive employment workshops</a:t>
          </a:r>
          <a:endParaRPr lang="en-US" sz="2000"/>
        </a:p>
      </dgm:t>
    </dgm:pt>
    <dgm:pt modelId="{CC94DAB7-93C2-492E-A440-EA20EC26CE5A}" type="parTrans" cxnId="{917E8CAF-72B5-4427-9178-702752CB07CB}">
      <dgm:prSet/>
      <dgm:spPr/>
      <dgm:t>
        <a:bodyPr/>
        <a:lstStyle/>
        <a:p>
          <a:endParaRPr lang="en-US"/>
        </a:p>
      </dgm:t>
    </dgm:pt>
    <dgm:pt modelId="{8ED62F39-C447-4208-B6C1-19387F5A5BDA}" type="sibTrans" cxnId="{917E8CAF-72B5-4427-9178-702752CB07CB}">
      <dgm:prSet/>
      <dgm:spPr/>
      <dgm:t>
        <a:bodyPr/>
        <a:lstStyle/>
        <a:p>
          <a:endParaRPr lang="en-US"/>
        </a:p>
      </dgm:t>
    </dgm:pt>
    <dgm:pt modelId="{D7E83913-7D71-410C-BADE-1A91B4C3042A}" type="pres">
      <dgm:prSet presAssocID="{A41488AA-85C3-4513-942D-468A139658A4}" presName="root" presStyleCnt="0">
        <dgm:presLayoutVars>
          <dgm:dir/>
          <dgm:resizeHandles val="exact"/>
        </dgm:presLayoutVars>
      </dgm:prSet>
      <dgm:spPr/>
    </dgm:pt>
    <dgm:pt modelId="{E4BDBEDF-0BAD-4F1C-97D9-FC4F0A4B572A}" type="pres">
      <dgm:prSet presAssocID="{A41488AA-85C3-4513-942D-468A139658A4}" presName="container" presStyleCnt="0">
        <dgm:presLayoutVars>
          <dgm:dir/>
          <dgm:resizeHandles val="exact"/>
        </dgm:presLayoutVars>
      </dgm:prSet>
      <dgm:spPr/>
    </dgm:pt>
    <dgm:pt modelId="{2A9A275B-6785-4AD9-8930-6A48FAEF35FF}" type="pres">
      <dgm:prSet presAssocID="{DCD55A56-483A-428E-B52E-6133C89C7305}" presName="compNode" presStyleCnt="0"/>
      <dgm:spPr/>
    </dgm:pt>
    <dgm:pt modelId="{40CD8F8C-25E2-413B-9225-76D1F0404942}" type="pres">
      <dgm:prSet presAssocID="{DCD55A56-483A-428E-B52E-6133C89C7305}" presName="iconBgRect" presStyleLbl="bgShp" presStyleIdx="0" presStyleCnt="4"/>
      <dgm:spPr/>
    </dgm:pt>
    <dgm:pt modelId="{E92A2CDC-012E-4495-9DA6-50298716958C}" type="pres">
      <dgm:prSet presAssocID="{DCD55A56-483A-428E-B52E-6133C89C730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EF2E82E-4958-42B9-9A9E-DD7B60C3AAC7}" type="pres">
      <dgm:prSet presAssocID="{DCD55A56-483A-428E-B52E-6133C89C7305}" presName="spaceRect" presStyleCnt="0"/>
      <dgm:spPr/>
    </dgm:pt>
    <dgm:pt modelId="{00C17462-5BB7-4462-B98D-BC001B50006F}" type="pres">
      <dgm:prSet presAssocID="{DCD55A56-483A-428E-B52E-6133C89C7305}" presName="textRect" presStyleLbl="revTx" presStyleIdx="0" presStyleCnt="4">
        <dgm:presLayoutVars>
          <dgm:chMax val="1"/>
          <dgm:chPref val="1"/>
        </dgm:presLayoutVars>
      </dgm:prSet>
      <dgm:spPr/>
    </dgm:pt>
    <dgm:pt modelId="{75AF3418-4EDF-4104-8915-8177E897F366}" type="pres">
      <dgm:prSet presAssocID="{43A4C1C1-5B62-4A0D-9737-277A9ED54DF3}" presName="sibTrans" presStyleLbl="sibTrans2D1" presStyleIdx="0" presStyleCnt="0"/>
      <dgm:spPr/>
    </dgm:pt>
    <dgm:pt modelId="{2183C8B2-7D90-4A9E-B875-5A29755FCE71}" type="pres">
      <dgm:prSet presAssocID="{BB3E3CC2-A9CE-4266-AC04-E19D250D50A8}" presName="compNode" presStyleCnt="0"/>
      <dgm:spPr/>
    </dgm:pt>
    <dgm:pt modelId="{BADFA044-AE4E-446F-8BD6-96BC8166B536}" type="pres">
      <dgm:prSet presAssocID="{BB3E3CC2-A9CE-4266-AC04-E19D250D50A8}" presName="iconBgRect" presStyleLbl="bgShp" presStyleIdx="1" presStyleCnt="4"/>
      <dgm:spPr/>
    </dgm:pt>
    <dgm:pt modelId="{BC48EA88-8250-4BEB-AD69-E73EC7717CF0}" type="pres">
      <dgm:prSet presAssocID="{BB3E3CC2-A9CE-4266-AC04-E19D250D50A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33016B2D-EFCF-45F1-8462-4E91C61CBF37}" type="pres">
      <dgm:prSet presAssocID="{BB3E3CC2-A9CE-4266-AC04-E19D250D50A8}" presName="spaceRect" presStyleCnt="0"/>
      <dgm:spPr/>
    </dgm:pt>
    <dgm:pt modelId="{14FBA001-E8FD-426B-B9D2-3B2EDC05CB5A}" type="pres">
      <dgm:prSet presAssocID="{BB3E3CC2-A9CE-4266-AC04-E19D250D50A8}" presName="textRect" presStyleLbl="revTx" presStyleIdx="1" presStyleCnt="4">
        <dgm:presLayoutVars>
          <dgm:chMax val="1"/>
          <dgm:chPref val="1"/>
        </dgm:presLayoutVars>
      </dgm:prSet>
      <dgm:spPr/>
    </dgm:pt>
    <dgm:pt modelId="{595F163B-4DC4-48F3-BD17-14A1CC5D269B}" type="pres">
      <dgm:prSet presAssocID="{E08B8CD3-6445-454A-ABD0-FC96DEB50CF1}" presName="sibTrans" presStyleLbl="sibTrans2D1" presStyleIdx="0" presStyleCnt="0"/>
      <dgm:spPr/>
    </dgm:pt>
    <dgm:pt modelId="{BB757F53-4328-4624-BE2A-C2E09B61AA7E}" type="pres">
      <dgm:prSet presAssocID="{A1A9F966-3998-473A-89BE-DFAC5B2F2236}" presName="compNode" presStyleCnt="0"/>
      <dgm:spPr/>
    </dgm:pt>
    <dgm:pt modelId="{9910A366-7198-45C6-AF1A-343599C5FC76}" type="pres">
      <dgm:prSet presAssocID="{A1A9F966-3998-473A-89BE-DFAC5B2F2236}" presName="iconBgRect" presStyleLbl="bgShp" presStyleIdx="2" presStyleCnt="4"/>
      <dgm:spPr/>
    </dgm:pt>
    <dgm:pt modelId="{356359B8-81F9-4783-8CEE-DDF3C2A88B1C}" type="pres">
      <dgm:prSet presAssocID="{A1A9F966-3998-473A-89BE-DFAC5B2F223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26A71F1-6EA9-4A45-997F-BF71A23C22AC}" type="pres">
      <dgm:prSet presAssocID="{A1A9F966-3998-473A-89BE-DFAC5B2F2236}" presName="spaceRect" presStyleCnt="0"/>
      <dgm:spPr/>
    </dgm:pt>
    <dgm:pt modelId="{200C4EC5-C2BC-4CB5-BE70-26BF818927E6}" type="pres">
      <dgm:prSet presAssocID="{A1A9F966-3998-473A-89BE-DFAC5B2F2236}" presName="textRect" presStyleLbl="revTx" presStyleIdx="2" presStyleCnt="4">
        <dgm:presLayoutVars>
          <dgm:chMax val="1"/>
          <dgm:chPref val="1"/>
        </dgm:presLayoutVars>
      </dgm:prSet>
      <dgm:spPr/>
    </dgm:pt>
    <dgm:pt modelId="{E6BC3CCA-A51B-487D-BDCD-4A3AD2F1C576}" type="pres">
      <dgm:prSet presAssocID="{FD4BC008-C04F-4D1B-ADF0-48C9071CC9DD}" presName="sibTrans" presStyleLbl="sibTrans2D1" presStyleIdx="0" presStyleCnt="0"/>
      <dgm:spPr/>
    </dgm:pt>
    <dgm:pt modelId="{DE5A535F-4291-44F3-90DA-485C7FCE416A}" type="pres">
      <dgm:prSet presAssocID="{98E63EDA-636E-4EAF-83F8-A214465190D4}" presName="compNode" presStyleCnt="0"/>
      <dgm:spPr/>
    </dgm:pt>
    <dgm:pt modelId="{74AE0FE1-0C68-4F44-A98B-1E71BADF525E}" type="pres">
      <dgm:prSet presAssocID="{98E63EDA-636E-4EAF-83F8-A214465190D4}" presName="iconBgRect" presStyleLbl="bgShp" presStyleIdx="3" presStyleCnt="4"/>
      <dgm:spPr/>
    </dgm:pt>
    <dgm:pt modelId="{54608831-9B2E-49BF-932E-73FE5A97F5E2}" type="pres">
      <dgm:prSet presAssocID="{98E63EDA-636E-4EAF-83F8-A214465190D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9BD59E1-0F6D-4A7F-839A-7FDCAA1C2BC7}" type="pres">
      <dgm:prSet presAssocID="{98E63EDA-636E-4EAF-83F8-A214465190D4}" presName="spaceRect" presStyleCnt="0"/>
      <dgm:spPr/>
    </dgm:pt>
    <dgm:pt modelId="{CDA9C78E-2650-4BD7-A2F0-3B0692756F78}" type="pres">
      <dgm:prSet presAssocID="{98E63EDA-636E-4EAF-83F8-A214465190D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392250A-D5C9-4BC7-890C-EBEA6FCA129B}" type="presOf" srcId="{DCD55A56-483A-428E-B52E-6133C89C7305}" destId="{00C17462-5BB7-4462-B98D-BC001B50006F}" srcOrd="0" destOrd="0" presId="urn:microsoft.com/office/officeart/2018/2/layout/IconCircleList"/>
    <dgm:cxn modelId="{A7813415-59F5-4686-9593-97DDE49E1D73}" type="presOf" srcId="{A1A9F966-3998-473A-89BE-DFAC5B2F2236}" destId="{200C4EC5-C2BC-4CB5-BE70-26BF818927E6}" srcOrd="0" destOrd="0" presId="urn:microsoft.com/office/officeart/2018/2/layout/IconCircleList"/>
    <dgm:cxn modelId="{6AC2E55E-10DF-4920-8E1A-9BBF46559804}" srcId="{A41488AA-85C3-4513-942D-468A139658A4}" destId="{DCD55A56-483A-428E-B52E-6133C89C7305}" srcOrd="0" destOrd="0" parTransId="{4AE629AD-D2C4-4C50-9BA0-9F08F0C1E74E}" sibTransId="{43A4C1C1-5B62-4A0D-9737-277A9ED54DF3}"/>
    <dgm:cxn modelId="{39BE5A63-C224-4F3D-BA96-5B0413BE706A}" type="presOf" srcId="{BB3E3CC2-A9CE-4266-AC04-E19D250D50A8}" destId="{14FBA001-E8FD-426B-B9D2-3B2EDC05CB5A}" srcOrd="0" destOrd="0" presId="urn:microsoft.com/office/officeart/2018/2/layout/IconCircleList"/>
    <dgm:cxn modelId="{400E06A0-32B5-4E49-8936-595577385875}" srcId="{A41488AA-85C3-4513-942D-468A139658A4}" destId="{A1A9F966-3998-473A-89BE-DFAC5B2F2236}" srcOrd="2" destOrd="0" parTransId="{969A7320-C73E-423C-80A1-6445B40A3BE5}" sibTransId="{FD4BC008-C04F-4D1B-ADF0-48C9071CC9DD}"/>
    <dgm:cxn modelId="{36429DA2-25EC-4D6A-87B9-A336D4D2F97D}" type="presOf" srcId="{43A4C1C1-5B62-4A0D-9737-277A9ED54DF3}" destId="{75AF3418-4EDF-4104-8915-8177E897F366}" srcOrd="0" destOrd="0" presId="urn:microsoft.com/office/officeart/2018/2/layout/IconCircleList"/>
    <dgm:cxn modelId="{917E8CAF-72B5-4427-9178-702752CB07CB}" srcId="{A41488AA-85C3-4513-942D-468A139658A4}" destId="{98E63EDA-636E-4EAF-83F8-A214465190D4}" srcOrd="3" destOrd="0" parTransId="{CC94DAB7-93C2-492E-A440-EA20EC26CE5A}" sibTransId="{8ED62F39-C447-4208-B6C1-19387F5A5BDA}"/>
    <dgm:cxn modelId="{C38CC0D0-6148-4840-BE8E-94F1402DEE87}" type="presOf" srcId="{A41488AA-85C3-4513-942D-468A139658A4}" destId="{D7E83913-7D71-410C-BADE-1A91B4C3042A}" srcOrd="0" destOrd="0" presId="urn:microsoft.com/office/officeart/2018/2/layout/IconCircleList"/>
    <dgm:cxn modelId="{F65C56DB-BDE7-488D-8160-906F69837258}" srcId="{A41488AA-85C3-4513-942D-468A139658A4}" destId="{BB3E3CC2-A9CE-4266-AC04-E19D250D50A8}" srcOrd="1" destOrd="0" parTransId="{048F2F37-A7E5-4AE6-B730-E587E48F434E}" sibTransId="{E08B8CD3-6445-454A-ABD0-FC96DEB50CF1}"/>
    <dgm:cxn modelId="{0BC555DF-9484-473C-876B-20D438472307}" type="presOf" srcId="{E08B8CD3-6445-454A-ABD0-FC96DEB50CF1}" destId="{595F163B-4DC4-48F3-BD17-14A1CC5D269B}" srcOrd="0" destOrd="0" presId="urn:microsoft.com/office/officeart/2018/2/layout/IconCircleList"/>
    <dgm:cxn modelId="{42920FFB-99CD-45B4-A29C-BE28BAA3465C}" type="presOf" srcId="{98E63EDA-636E-4EAF-83F8-A214465190D4}" destId="{CDA9C78E-2650-4BD7-A2F0-3B0692756F78}" srcOrd="0" destOrd="0" presId="urn:microsoft.com/office/officeart/2018/2/layout/IconCircleList"/>
    <dgm:cxn modelId="{D52456FF-B0AD-4487-8110-6C46E0E8ED71}" type="presOf" srcId="{FD4BC008-C04F-4D1B-ADF0-48C9071CC9DD}" destId="{E6BC3CCA-A51B-487D-BDCD-4A3AD2F1C576}" srcOrd="0" destOrd="0" presId="urn:microsoft.com/office/officeart/2018/2/layout/IconCircleList"/>
    <dgm:cxn modelId="{D5578978-93E1-4FA4-8CA2-409651DE7C8F}" type="presParOf" srcId="{D7E83913-7D71-410C-BADE-1A91B4C3042A}" destId="{E4BDBEDF-0BAD-4F1C-97D9-FC4F0A4B572A}" srcOrd="0" destOrd="0" presId="urn:microsoft.com/office/officeart/2018/2/layout/IconCircleList"/>
    <dgm:cxn modelId="{D1AFED87-8829-4816-A1C9-FA2E84A80D1F}" type="presParOf" srcId="{E4BDBEDF-0BAD-4F1C-97D9-FC4F0A4B572A}" destId="{2A9A275B-6785-4AD9-8930-6A48FAEF35FF}" srcOrd="0" destOrd="0" presId="urn:microsoft.com/office/officeart/2018/2/layout/IconCircleList"/>
    <dgm:cxn modelId="{271987EC-E585-44D2-87E1-D3C00DDF3154}" type="presParOf" srcId="{2A9A275B-6785-4AD9-8930-6A48FAEF35FF}" destId="{40CD8F8C-25E2-413B-9225-76D1F0404942}" srcOrd="0" destOrd="0" presId="urn:microsoft.com/office/officeart/2018/2/layout/IconCircleList"/>
    <dgm:cxn modelId="{CDA650FB-1D54-4BA2-A1C9-8094CEE1C8C7}" type="presParOf" srcId="{2A9A275B-6785-4AD9-8930-6A48FAEF35FF}" destId="{E92A2CDC-012E-4495-9DA6-50298716958C}" srcOrd="1" destOrd="0" presId="urn:microsoft.com/office/officeart/2018/2/layout/IconCircleList"/>
    <dgm:cxn modelId="{7DD98CC3-B468-41B0-9D3D-B74FF86CAEEA}" type="presParOf" srcId="{2A9A275B-6785-4AD9-8930-6A48FAEF35FF}" destId="{5EF2E82E-4958-42B9-9A9E-DD7B60C3AAC7}" srcOrd="2" destOrd="0" presId="urn:microsoft.com/office/officeart/2018/2/layout/IconCircleList"/>
    <dgm:cxn modelId="{15CCAB81-4284-4DA1-BC47-0CEDD6987A5A}" type="presParOf" srcId="{2A9A275B-6785-4AD9-8930-6A48FAEF35FF}" destId="{00C17462-5BB7-4462-B98D-BC001B50006F}" srcOrd="3" destOrd="0" presId="urn:microsoft.com/office/officeart/2018/2/layout/IconCircleList"/>
    <dgm:cxn modelId="{E19215AA-BE60-43E9-896B-7CD0EE09E873}" type="presParOf" srcId="{E4BDBEDF-0BAD-4F1C-97D9-FC4F0A4B572A}" destId="{75AF3418-4EDF-4104-8915-8177E897F366}" srcOrd="1" destOrd="0" presId="urn:microsoft.com/office/officeart/2018/2/layout/IconCircleList"/>
    <dgm:cxn modelId="{5641C3B9-7063-4800-B073-F4705E18CBBE}" type="presParOf" srcId="{E4BDBEDF-0BAD-4F1C-97D9-FC4F0A4B572A}" destId="{2183C8B2-7D90-4A9E-B875-5A29755FCE71}" srcOrd="2" destOrd="0" presId="urn:microsoft.com/office/officeart/2018/2/layout/IconCircleList"/>
    <dgm:cxn modelId="{B2909A7E-76BB-428E-A35F-5DAEEF921FB9}" type="presParOf" srcId="{2183C8B2-7D90-4A9E-B875-5A29755FCE71}" destId="{BADFA044-AE4E-446F-8BD6-96BC8166B536}" srcOrd="0" destOrd="0" presId="urn:microsoft.com/office/officeart/2018/2/layout/IconCircleList"/>
    <dgm:cxn modelId="{7D1B535D-4CB5-4783-A497-22C95C84C035}" type="presParOf" srcId="{2183C8B2-7D90-4A9E-B875-5A29755FCE71}" destId="{BC48EA88-8250-4BEB-AD69-E73EC7717CF0}" srcOrd="1" destOrd="0" presId="urn:microsoft.com/office/officeart/2018/2/layout/IconCircleList"/>
    <dgm:cxn modelId="{5102E3D8-311E-405C-82B3-2A23241A8C35}" type="presParOf" srcId="{2183C8B2-7D90-4A9E-B875-5A29755FCE71}" destId="{33016B2D-EFCF-45F1-8462-4E91C61CBF37}" srcOrd="2" destOrd="0" presId="urn:microsoft.com/office/officeart/2018/2/layout/IconCircleList"/>
    <dgm:cxn modelId="{2578D23B-09BF-48FD-B031-E7F572E66D6F}" type="presParOf" srcId="{2183C8B2-7D90-4A9E-B875-5A29755FCE71}" destId="{14FBA001-E8FD-426B-B9D2-3B2EDC05CB5A}" srcOrd="3" destOrd="0" presId="urn:microsoft.com/office/officeart/2018/2/layout/IconCircleList"/>
    <dgm:cxn modelId="{078E7F02-194F-40A4-9611-1832A75484A4}" type="presParOf" srcId="{E4BDBEDF-0BAD-4F1C-97D9-FC4F0A4B572A}" destId="{595F163B-4DC4-48F3-BD17-14A1CC5D269B}" srcOrd="3" destOrd="0" presId="urn:microsoft.com/office/officeart/2018/2/layout/IconCircleList"/>
    <dgm:cxn modelId="{FC9CAA44-6C91-46BC-8213-0E72BE3927CC}" type="presParOf" srcId="{E4BDBEDF-0BAD-4F1C-97D9-FC4F0A4B572A}" destId="{BB757F53-4328-4624-BE2A-C2E09B61AA7E}" srcOrd="4" destOrd="0" presId="urn:microsoft.com/office/officeart/2018/2/layout/IconCircleList"/>
    <dgm:cxn modelId="{2BBB4241-15F7-4E3B-B2EC-C3A836F6C360}" type="presParOf" srcId="{BB757F53-4328-4624-BE2A-C2E09B61AA7E}" destId="{9910A366-7198-45C6-AF1A-343599C5FC76}" srcOrd="0" destOrd="0" presId="urn:microsoft.com/office/officeart/2018/2/layout/IconCircleList"/>
    <dgm:cxn modelId="{0E951F07-9A6D-4FBA-8961-6E40667F32AC}" type="presParOf" srcId="{BB757F53-4328-4624-BE2A-C2E09B61AA7E}" destId="{356359B8-81F9-4783-8CEE-DDF3C2A88B1C}" srcOrd="1" destOrd="0" presId="urn:microsoft.com/office/officeart/2018/2/layout/IconCircleList"/>
    <dgm:cxn modelId="{139FCA62-99EB-4585-B0B3-60F847B557AE}" type="presParOf" srcId="{BB757F53-4328-4624-BE2A-C2E09B61AA7E}" destId="{C26A71F1-6EA9-4A45-997F-BF71A23C22AC}" srcOrd="2" destOrd="0" presId="urn:microsoft.com/office/officeart/2018/2/layout/IconCircleList"/>
    <dgm:cxn modelId="{0DDE3C57-F748-4DED-8F52-C6EF934B5B42}" type="presParOf" srcId="{BB757F53-4328-4624-BE2A-C2E09B61AA7E}" destId="{200C4EC5-C2BC-4CB5-BE70-26BF818927E6}" srcOrd="3" destOrd="0" presId="urn:microsoft.com/office/officeart/2018/2/layout/IconCircleList"/>
    <dgm:cxn modelId="{1EA5BEEF-4BF4-494E-A021-D4BE941AC3F9}" type="presParOf" srcId="{E4BDBEDF-0BAD-4F1C-97D9-FC4F0A4B572A}" destId="{E6BC3CCA-A51B-487D-BDCD-4A3AD2F1C576}" srcOrd="5" destOrd="0" presId="urn:microsoft.com/office/officeart/2018/2/layout/IconCircleList"/>
    <dgm:cxn modelId="{971DEC77-2FB1-4A97-A715-E75E951AAFF8}" type="presParOf" srcId="{E4BDBEDF-0BAD-4F1C-97D9-FC4F0A4B572A}" destId="{DE5A535F-4291-44F3-90DA-485C7FCE416A}" srcOrd="6" destOrd="0" presId="urn:microsoft.com/office/officeart/2018/2/layout/IconCircleList"/>
    <dgm:cxn modelId="{4B1D1165-6820-46B1-93C9-CB282E34C529}" type="presParOf" srcId="{DE5A535F-4291-44F3-90DA-485C7FCE416A}" destId="{74AE0FE1-0C68-4F44-A98B-1E71BADF525E}" srcOrd="0" destOrd="0" presId="urn:microsoft.com/office/officeart/2018/2/layout/IconCircleList"/>
    <dgm:cxn modelId="{BBFCD718-FEE1-4CA0-A6EB-87C81DF12D56}" type="presParOf" srcId="{DE5A535F-4291-44F3-90DA-485C7FCE416A}" destId="{54608831-9B2E-49BF-932E-73FE5A97F5E2}" srcOrd="1" destOrd="0" presId="urn:microsoft.com/office/officeart/2018/2/layout/IconCircleList"/>
    <dgm:cxn modelId="{E667105C-2ACF-4560-A9A8-02B769330F56}" type="presParOf" srcId="{DE5A535F-4291-44F3-90DA-485C7FCE416A}" destId="{89BD59E1-0F6D-4A7F-839A-7FDCAA1C2BC7}" srcOrd="2" destOrd="0" presId="urn:microsoft.com/office/officeart/2018/2/layout/IconCircleList"/>
    <dgm:cxn modelId="{FC905EEA-6859-43C5-9D26-D093C00329C1}" type="presParOf" srcId="{DE5A535F-4291-44F3-90DA-485C7FCE416A}" destId="{CDA9C78E-2650-4BD7-A2F0-3B0692756F78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71B084-29BA-4F4E-B4F0-50DE1D36F2F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911340-84F4-4B04-BD50-AFD879F7D4D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Contract, JD &amp; employment rights</a:t>
          </a:r>
          <a:endParaRPr lang="en-US"/>
        </a:p>
      </dgm:t>
    </dgm:pt>
    <dgm:pt modelId="{4092AD27-623B-4248-BC8E-9FB194A029C1}" type="parTrans" cxnId="{EE23F0B5-D949-438F-AE80-BD6832F66DFD}">
      <dgm:prSet/>
      <dgm:spPr/>
      <dgm:t>
        <a:bodyPr/>
        <a:lstStyle/>
        <a:p>
          <a:endParaRPr lang="en-US"/>
        </a:p>
      </dgm:t>
    </dgm:pt>
    <dgm:pt modelId="{8D9E5C3F-D615-42A1-9632-623F777B8411}" type="sibTrans" cxnId="{EE23F0B5-D949-438F-AE80-BD6832F66DFD}">
      <dgm:prSet/>
      <dgm:spPr/>
      <dgm:t>
        <a:bodyPr/>
        <a:lstStyle/>
        <a:p>
          <a:endParaRPr lang="en-US"/>
        </a:p>
      </dgm:t>
    </dgm:pt>
    <dgm:pt modelId="{1AB56885-85D5-418F-9F20-1B86F6308D4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Receive quality recruitment &amp; induction</a:t>
          </a:r>
          <a:endParaRPr lang="en-US"/>
        </a:p>
      </dgm:t>
    </dgm:pt>
    <dgm:pt modelId="{0DB988CB-A160-4D1C-B11E-0E62C286BDE7}" type="parTrans" cxnId="{02BC07D8-D7EB-4EC3-8C2E-E386D650C94D}">
      <dgm:prSet/>
      <dgm:spPr/>
      <dgm:t>
        <a:bodyPr/>
        <a:lstStyle/>
        <a:p>
          <a:endParaRPr lang="en-US"/>
        </a:p>
      </dgm:t>
    </dgm:pt>
    <dgm:pt modelId="{23B9B180-C070-4382-BA95-10F9B24198DE}" type="sibTrans" cxnId="{02BC07D8-D7EB-4EC3-8C2E-E386D650C94D}">
      <dgm:prSet/>
      <dgm:spPr/>
      <dgm:t>
        <a:bodyPr/>
        <a:lstStyle/>
        <a:p>
          <a:endParaRPr lang="en-US"/>
        </a:p>
      </dgm:t>
    </dgm:pt>
    <dgm:pt modelId="{6DC0E790-A30B-4462-B820-DD2937CCF67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Get comfortable with office/remote working</a:t>
          </a:r>
          <a:endParaRPr lang="en-US"/>
        </a:p>
      </dgm:t>
    </dgm:pt>
    <dgm:pt modelId="{5EAB8274-C2DC-469D-8F32-FEC219152FE4}" type="parTrans" cxnId="{5CA6FF16-4316-4CCD-9696-F8B0CB8F4F4C}">
      <dgm:prSet/>
      <dgm:spPr/>
      <dgm:t>
        <a:bodyPr/>
        <a:lstStyle/>
        <a:p>
          <a:endParaRPr lang="en-US"/>
        </a:p>
      </dgm:t>
    </dgm:pt>
    <dgm:pt modelId="{FFEF002B-1978-4677-9A4B-DA8EE9862C3C}" type="sibTrans" cxnId="{5CA6FF16-4316-4CCD-9696-F8B0CB8F4F4C}">
      <dgm:prSet/>
      <dgm:spPr/>
      <dgm:t>
        <a:bodyPr/>
        <a:lstStyle/>
        <a:p>
          <a:endParaRPr lang="en-US"/>
        </a:p>
      </dgm:t>
    </dgm:pt>
    <dgm:pt modelId="{E32677AA-F568-4DB3-90A1-C8C93AE7091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Line management &amp; feeling part of organisation</a:t>
          </a:r>
          <a:endParaRPr lang="en-US"/>
        </a:p>
      </dgm:t>
    </dgm:pt>
    <dgm:pt modelId="{8FBCD167-1F3A-4C71-BD7B-209769316F6B}" type="parTrans" cxnId="{21B280E0-4072-4742-9564-52862D98ACBA}">
      <dgm:prSet/>
      <dgm:spPr/>
      <dgm:t>
        <a:bodyPr/>
        <a:lstStyle/>
        <a:p>
          <a:endParaRPr lang="en-US"/>
        </a:p>
      </dgm:t>
    </dgm:pt>
    <dgm:pt modelId="{5734FCF3-0B83-4FC1-9856-849F9C48EC70}" type="sibTrans" cxnId="{21B280E0-4072-4742-9564-52862D98ACBA}">
      <dgm:prSet/>
      <dgm:spPr/>
      <dgm:t>
        <a:bodyPr/>
        <a:lstStyle/>
        <a:p>
          <a:endParaRPr lang="en-US"/>
        </a:p>
      </dgm:t>
    </dgm:pt>
    <dgm:pt modelId="{AD7E7E1F-D646-4615-81CA-58B1D8490C9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Gain tech skills &amp; basic role training</a:t>
          </a:r>
          <a:endParaRPr lang="en-US"/>
        </a:p>
      </dgm:t>
    </dgm:pt>
    <dgm:pt modelId="{938F1EC1-0734-499E-ADB4-E3CDCE3BAAD8}" type="parTrans" cxnId="{B1E0A38C-B01E-4B98-B9E8-C0B41AE1479F}">
      <dgm:prSet/>
      <dgm:spPr/>
      <dgm:t>
        <a:bodyPr/>
        <a:lstStyle/>
        <a:p>
          <a:endParaRPr lang="en-US"/>
        </a:p>
      </dgm:t>
    </dgm:pt>
    <dgm:pt modelId="{CA48E912-8069-40A9-8724-AF95F64413DE}" type="sibTrans" cxnId="{B1E0A38C-B01E-4B98-B9E8-C0B41AE1479F}">
      <dgm:prSet/>
      <dgm:spPr/>
      <dgm:t>
        <a:bodyPr/>
        <a:lstStyle/>
        <a:p>
          <a:endParaRPr lang="en-US"/>
        </a:p>
      </dgm:t>
    </dgm:pt>
    <dgm:pt modelId="{71D85799-0111-43B4-A4FA-807B6061A181}" type="pres">
      <dgm:prSet presAssocID="{7A71B084-29BA-4F4E-B4F0-50DE1D36F2F8}" presName="root" presStyleCnt="0">
        <dgm:presLayoutVars>
          <dgm:dir/>
          <dgm:resizeHandles val="exact"/>
        </dgm:presLayoutVars>
      </dgm:prSet>
      <dgm:spPr/>
    </dgm:pt>
    <dgm:pt modelId="{65F0831D-0837-4000-8B4C-0270069B706B}" type="pres">
      <dgm:prSet presAssocID="{63911340-84F4-4B04-BD50-AFD879F7D4D0}" presName="compNode" presStyleCnt="0"/>
      <dgm:spPr/>
    </dgm:pt>
    <dgm:pt modelId="{EA9361EB-B891-4788-B50F-2B3BC687A469}" type="pres">
      <dgm:prSet presAssocID="{63911340-84F4-4B04-BD50-AFD879F7D4D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51461D5E-59A1-41B7-9FDA-DAAE5A37D5C9}" type="pres">
      <dgm:prSet presAssocID="{63911340-84F4-4B04-BD50-AFD879F7D4D0}" presName="spaceRect" presStyleCnt="0"/>
      <dgm:spPr/>
    </dgm:pt>
    <dgm:pt modelId="{B66D69B9-B416-47A0-AE2C-722CCCCBCA1B}" type="pres">
      <dgm:prSet presAssocID="{63911340-84F4-4B04-BD50-AFD879F7D4D0}" presName="textRect" presStyleLbl="revTx" presStyleIdx="0" presStyleCnt="5">
        <dgm:presLayoutVars>
          <dgm:chMax val="1"/>
          <dgm:chPref val="1"/>
        </dgm:presLayoutVars>
      </dgm:prSet>
      <dgm:spPr/>
    </dgm:pt>
    <dgm:pt modelId="{CF75420E-DED6-4F51-A2B8-FB524B73FC7E}" type="pres">
      <dgm:prSet presAssocID="{8D9E5C3F-D615-42A1-9632-623F777B8411}" presName="sibTrans" presStyleCnt="0"/>
      <dgm:spPr/>
    </dgm:pt>
    <dgm:pt modelId="{6D5165AE-6D94-4ADD-86D1-76E571CC3780}" type="pres">
      <dgm:prSet presAssocID="{1AB56885-85D5-418F-9F20-1B86F6308D4A}" presName="compNode" presStyleCnt="0"/>
      <dgm:spPr/>
    </dgm:pt>
    <dgm:pt modelId="{9609AC91-CD49-4EE6-B96F-50727DEE166A}" type="pres">
      <dgm:prSet presAssocID="{1AB56885-85D5-418F-9F20-1B86F6308D4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F55D8DA-54C3-4995-A982-3A8E4B2B4BEC}" type="pres">
      <dgm:prSet presAssocID="{1AB56885-85D5-418F-9F20-1B86F6308D4A}" presName="spaceRect" presStyleCnt="0"/>
      <dgm:spPr/>
    </dgm:pt>
    <dgm:pt modelId="{B72ACF83-570C-4648-AA04-E984565CD573}" type="pres">
      <dgm:prSet presAssocID="{1AB56885-85D5-418F-9F20-1B86F6308D4A}" presName="textRect" presStyleLbl="revTx" presStyleIdx="1" presStyleCnt="5">
        <dgm:presLayoutVars>
          <dgm:chMax val="1"/>
          <dgm:chPref val="1"/>
        </dgm:presLayoutVars>
      </dgm:prSet>
      <dgm:spPr/>
    </dgm:pt>
    <dgm:pt modelId="{8C6A96BB-41D0-4D20-B1EC-549F0CE29BD3}" type="pres">
      <dgm:prSet presAssocID="{23B9B180-C070-4382-BA95-10F9B24198DE}" presName="sibTrans" presStyleCnt="0"/>
      <dgm:spPr/>
    </dgm:pt>
    <dgm:pt modelId="{DF38DF8A-B5B1-4581-9027-E445C8452FE1}" type="pres">
      <dgm:prSet presAssocID="{6DC0E790-A30B-4462-B820-DD2937CCF675}" presName="compNode" presStyleCnt="0"/>
      <dgm:spPr/>
    </dgm:pt>
    <dgm:pt modelId="{80E74500-BEAD-4670-84BE-48E6D28FF9D1}" type="pres">
      <dgm:prSet presAssocID="{6DC0E790-A30B-4462-B820-DD2937CCF67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04B90A77-B963-4653-BEB4-580EF5B5D2AA}" type="pres">
      <dgm:prSet presAssocID="{6DC0E790-A30B-4462-B820-DD2937CCF675}" presName="spaceRect" presStyleCnt="0"/>
      <dgm:spPr/>
    </dgm:pt>
    <dgm:pt modelId="{3E39F421-7878-4188-BAE5-A37CCA9ED30C}" type="pres">
      <dgm:prSet presAssocID="{6DC0E790-A30B-4462-B820-DD2937CCF675}" presName="textRect" presStyleLbl="revTx" presStyleIdx="2" presStyleCnt="5">
        <dgm:presLayoutVars>
          <dgm:chMax val="1"/>
          <dgm:chPref val="1"/>
        </dgm:presLayoutVars>
      </dgm:prSet>
      <dgm:spPr/>
    </dgm:pt>
    <dgm:pt modelId="{4E19D147-BE1A-4E23-BA84-F5B6D1B5D9FD}" type="pres">
      <dgm:prSet presAssocID="{FFEF002B-1978-4677-9A4B-DA8EE9862C3C}" presName="sibTrans" presStyleCnt="0"/>
      <dgm:spPr/>
    </dgm:pt>
    <dgm:pt modelId="{10FDA5ED-34FE-452B-AC73-9280C3DF4509}" type="pres">
      <dgm:prSet presAssocID="{E32677AA-F568-4DB3-90A1-C8C93AE70912}" presName="compNode" presStyleCnt="0"/>
      <dgm:spPr/>
    </dgm:pt>
    <dgm:pt modelId="{F523940B-7F4F-4BC3-8EAD-B7AE78463EE5}" type="pres">
      <dgm:prSet presAssocID="{E32677AA-F568-4DB3-90A1-C8C93AE7091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FFC74B0C-1039-49D3-A99F-D7608A1850CB}" type="pres">
      <dgm:prSet presAssocID="{E32677AA-F568-4DB3-90A1-C8C93AE70912}" presName="spaceRect" presStyleCnt="0"/>
      <dgm:spPr/>
    </dgm:pt>
    <dgm:pt modelId="{B6A9996D-B50B-4993-8932-DB6609BFAEE7}" type="pres">
      <dgm:prSet presAssocID="{E32677AA-F568-4DB3-90A1-C8C93AE70912}" presName="textRect" presStyleLbl="revTx" presStyleIdx="3" presStyleCnt="5">
        <dgm:presLayoutVars>
          <dgm:chMax val="1"/>
          <dgm:chPref val="1"/>
        </dgm:presLayoutVars>
      </dgm:prSet>
      <dgm:spPr/>
    </dgm:pt>
    <dgm:pt modelId="{7F122A2C-B84B-4A2C-8D18-E8A8A7727ADC}" type="pres">
      <dgm:prSet presAssocID="{5734FCF3-0B83-4FC1-9856-849F9C48EC70}" presName="sibTrans" presStyleCnt="0"/>
      <dgm:spPr/>
    </dgm:pt>
    <dgm:pt modelId="{FFE938C9-35C3-4B94-A84D-FD6165DD085D}" type="pres">
      <dgm:prSet presAssocID="{AD7E7E1F-D646-4615-81CA-58B1D8490C95}" presName="compNode" presStyleCnt="0"/>
      <dgm:spPr/>
    </dgm:pt>
    <dgm:pt modelId="{BC123DFB-C3DF-4507-BC64-691200F1CB0C}" type="pres">
      <dgm:prSet presAssocID="{AD7E7E1F-D646-4615-81CA-58B1D8490C9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5B91D03-F482-4757-8384-C94A872090F7}" type="pres">
      <dgm:prSet presAssocID="{AD7E7E1F-D646-4615-81CA-58B1D8490C95}" presName="spaceRect" presStyleCnt="0"/>
      <dgm:spPr/>
    </dgm:pt>
    <dgm:pt modelId="{CE4B621C-8AC7-4330-9FB7-37A1EDB0CED7}" type="pres">
      <dgm:prSet presAssocID="{AD7E7E1F-D646-4615-81CA-58B1D8490C95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CA6FF16-4316-4CCD-9696-F8B0CB8F4F4C}" srcId="{7A71B084-29BA-4F4E-B4F0-50DE1D36F2F8}" destId="{6DC0E790-A30B-4462-B820-DD2937CCF675}" srcOrd="2" destOrd="0" parTransId="{5EAB8274-C2DC-469D-8F32-FEC219152FE4}" sibTransId="{FFEF002B-1978-4677-9A4B-DA8EE9862C3C}"/>
    <dgm:cxn modelId="{A7CCEC19-E9CF-4C3F-B4E1-327AB6FE43CA}" type="presOf" srcId="{1AB56885-85D5-418F-9F20-1B86F6308D4A}" destId="{B72ACF83-570C-4648-AA04-E984565CD573}" srcOrd="0" destOrd="0" presId="urn:microsoft.com/office/officeart/2018/2/layout/IconLabelList"/>
    <dgm:cxn modelId="{C8359A25-0362-4715-991D-1D03472D7A1D}" type="presOf" srcId="{AD7E7E1F-D646-4615-81CA-58B1D8490C95}" destId="{CE4B621C-8AC7-4330-9FB7-37A1EDB0CED7}" srcOrd="0" destOrd="0" presId="urn:microsoft.com/office/officeart/2018/2/layout/IconLabelList"/>
    <dgm:cxn modelId="{9905D365-2D7A-476D-B190-96457D236325}" type="presOf" srcId="{E32677AA-F568-4DB3-90A1-C8C93AE70912}" destId="{B6A9996D-B50B-4993-8932-DB6609BFAEE7}" srcOrd="0" destOrd="0" presId="urn:microsoft.com/office/officeart/2018/2/layout/IconLabelList"/>
    <dgm:cxn modelId="{9EF92251-992A-4FD3-993A-888A1522D137}" type="presOf" srcId="{6DC0E790-A30B-4462-B820-DD2937CCF675}" destId="{3E39F421-7878-4188-BAE5-A37CCA9ED30C}" srcOrd="0" destOrd="0" presId="urn:microsoft.com/office/officeart/2018/2/layout/IconLabelList"/>
    <dgm:cxn modelId="{B1E0A38C-B01E-4B98-B9E8-C0B41AE1479F}" srcId="{7A71B084-29BA-4F4E-B4F0-50DE1D36F2F8}" destId="{AD7E7E1F-D646-4615-81CA-58B1D8490C95}" srcOrd="4" destOrd="0" parTransId="{938F1EC1-0734-499E-ADB4-E3CDCE3BAAD8}" sibTransId="{CA48E912-8069-40A9-8724-AF95F64413DE}"/>
    <dgm:cxn modelId="{D8A14AAF-845F-4F71-94FC-D1E395CB35F1}" type="presOf" srcId="{63911340-84F4-4B04-BD50-AFD879F7D4D0}" destId="{B66D69B9-B416-47A0-AE2C-722CCCCBCA1B}" srcOrd="0" destOrd="0" presId="urn:microsoft.com/office/officeart/2018/2/layout/IconLabelList"/>
    <dgm:cxn modelId="{EE23F0B5-D949-438F-AE80-BD6832F66DFD}" srcId="{7A71B084-29BA-4F4E-B4F0-50DE1D36F2F8}" destId="{63911340-84F4-4B04-BD50-AFD879F7D4D0}" srcOrd="0" destOrd="0" parTransId="{4092AD27-623B-4248-BC8E-9FB194A029C1}" sibTransId="{8D9E5C3F-D615-42A1-9632-623F777B8411}"/>
    <dgm:cxn modelId="{0D0856D6-3169-4FA0-AA4D-714B38250AC1}" type="presOf" srcId="{7A71B084-29BA-4F4E-B4F0-50DE1D36F2F8}" destId="{71D85799-0111-43B4-A4FA-807B6061A181}" srcOrd="0" destOrd="0" presId="urn:microsoft.com/office/officeart/2018/2/layout/IconLabelList"/>
    <dgm:cxn modelId="{02BC07D8-D7EB-4EC3-8C2E-E386D650C94D}" srcId="{7A71B084-29BA-4F4E-B4F0-50DE1D36F2F8}" destId="{1AB56885-85D5-418F-9F20-1B86F6308D4A}" srcOrd="1" destOrd="0" parTransId="{0DB988CB-A160-4D1C-B11E-0E62C286BDE7}" sibTransId="{23B9B180-C070-4382-BA95-10F9B24198DE}"/>
    <dgm:cxn modelId="{21B280E0-4072-4742-9564-52862D98ACBA}" srcId="{7A71B084-29BA-4F4E-B4F0-50DE1D36F2F8}" destId="{E32677AA-F568-4DB3-90A1-C8C93AE70912}" srcOrd="3" destOrd="0" parTransId="{8FBCD167-1F3A-4C71-BD7B-209769316F6B}" sibTransId="{5734FCF3-0B83-4FC1-9856-849F9C48EC70}"/>
    <dgm:cxn modelId="{CBBB45AA-84A9-4962-9BFD-B9718C4BC67C}" type="presParOf" srcId="{71D85799-0111-43B4-A4FA-807B6061A181}" destId="{65F0831D-0837-4000-8B4C-0270069B706B}" srcOrd="0" destOrd="0" presId="urn:microsoft.com/office/officeart/2018/2/layout/IconLabelList"/>
    <dgm:cxn modelId="{982A6A9A-69F4-4B66-8304-7B4D80E29B3D}" type="presParOf" srcId="{65F0831D-0837-4000-8B4C-0270069B706B}" destId="{EA9361EB-B891-4788-B50F-2B3BC687A469}" srcOrd="0" destOrd="0" presId="urn:microsoft.com/office/officeart/2018/2/layout/IconLabelList"/>
    <dgm:cxn modelId="{0328D466-77A4-4674-91E1-075179A198D8}" type="presParOf" srcId="{65F0831D-0837-4000-8B4C-0270069B706B}" destId="{51461D5E-59A1-41B7-9FDA-DAAE5A37D5C9}" srcOrd="1" destOrd="0" presId="urn:microsoft.com/office/officeart/2018/2/layout/IconLabelList"/>
    <dgm:cxn modelId="{82057652-BB01-46EA-9CA8-CAB47ABE745E}" type="presParOf" srcId="{65F0831D-0837-4000-8B4C-0270069B706B}" destId="{B66D69B9-B416-47A0-AE2C-722CCCCBCA1B}" srcOrd="2" destOrd="0" presId="urn:microsoft.com/office/officeart/2018/2/layout/IconLabelList"/>
    <dgm:cxn modelId="{2D105D1D-2FBA-4D88-945D-A55EB38AF665}" type="presParOf" srcId="{71D85799-0111-43B4-A4FA-807B6061A181}" destId="{CF75420E-DED6-4F51-A2B8-FB524B73FC7E}" srcOrd="1" destOrd="0" presId="urn:microsoft.com/office/officeart/2018/2/layout/IconLabelList"/>
    <dgm:cxn modelId="{F00E2778-B6DF-4D47-8099-9D292704F573}" type="presParOf" srcId="{71D85799-0111-43B4-A4FA-807B6061A181}" destId="{6D5165AE-6D94-4ADD-86D1-76E571CC3780}" srcOrd="2" destOrd="0" presId="urn:microsoft.com/office/officeart/2018/2/layout/IconLabelList"/>
    <dgm:cxn modelId="{AE2FF8F1-C640-464C-957F-0E182F00826F}" type="presParOf" srcId="{6D5165AE-6D94-4ADD-86D1-76E571CC3780}" destId="{9609AC91-CD49-4EE6-B96F-50727DEE166A}" srcOrd="0" destOrd="0" presId="urn:microsoft.com/office/officeart/2018/2/layout/IconLabelList"/>
    <dgm:cxn modelId="{8F52DBA6-01C6-420F-8EC4-C9B8D0E15D77}" type="presParOf" srcId="{6D5165AE-6D94-4ADD-86D1-76E571CC3780}" destId="{8F55D8DA-54C3-4995-A982-3A8E4B2B4BEC}" srcOrd="1" destOrd="0" presId="urn:microsoft.com/office/officeart/2018/2/layout/IconLabelList"/>
    <dgm:cxn modelId="{AB9E464C-68EF-4B53-AA79-7E85D053088D}" type="presParOf" srcId="{6D5165AE-6D94-4ADD-86D1-76E571CC3780}" destId="{B72ACF83-570C-4648-AA04-E984565CD573}" srcOrd="2" destOrd="0" presId="urn:microsoft.com/office/officeart/2018/2/layout/IconLabelList"/>
    <dgm:cxn modelId="{A1CAC704-E2BE-4968-AC9A-407D9AA3291F}" type="presParOf" srcId="{71D85799-0111-43B4-A4FA-807B6061A181}" destId="{8C6A96BB-41D0-4D20-B1EC-549F0CE29BD3}" srcOrd="3" destOrd="0" presId="urn:microsoft.com/office/officeart/2018/2/layout/IconLabelList"/>
    <dgm:cxn modelId="{EF6FE0AA-F247-4981-BCDE-D688820B1C5F}" type="presParOf" srcId="{71D85799-0111-43B4-A4FA-807B6061A181}" destId="{DF38DF8A-B5B1-4581-9027-E445C8452FE1}" srcOrd="4" destOrd="0" presId="urn:microsoft.com/office/officeart/2018/2/layout/IconLabelList"/>
    <dgm:cxn modelId="{FE5E933E-6138-4736-8626-449355BE93D1}" type="presParOf" srcId="{DF38DF8A-B5B1-4581-9027-E445C8452FE1}" destId="{80E74500-BEAD-4670-84BE-48E6D28FF9D1}" srcOrd="0" destOrd="0" presId="urn:microsoft.com/office/officeart/2018/2/layout/IconLabelList"/>
    <dgm:cxn modelId="{EB4B7D13-7E29-483C-9FBC-1E3466517640}" type="presParOf" srcId="{DF38DF8A-B5B1-4581-9027-E445C8452FE1}" destId="{04B90A77-B963-4653-BEB4-580EF5B5D2AA}" srcOrd="1" destOrd="0" presId="urn:microsoft.com/office/officeart/2018/2/layout/IconLabelList"/>
    <dgm:cxn modelId="{C8C9C93C-692C-4AC0-9048-1D22A5D0A011}" type="presParOf" srcId="{DF38DF8A-B5B1-4581-9027-E445C8452FE1}" destId="{3E39F421-7878-4188-BAE5-A37CCA9ED30C}" srcOrd="2" destOrd="0" presId="urn:microsoft.com/office/officeart/2018/2/layout/IconLabelList"/>
    <dgm:cxn modelId="{253190D6-465B-4BB1-8C9E-FBCA6E65716B}" type="presParOf" srcId="{71D85799-0111-43B4-A4FA-807B6061A181}" destId="{4E19D147-BE1A-4E23-BA84-F5B6D1B5D9FD}" srcOrd="5" destOrd="0" presId="urn:microsoft.com/office/officeart/2018/2/layout/IconLabelList"/>
    <dgm:cxn modelId="{74F9E91F-70D5-4BA1-A80F-A37DBBCA2D9C}" type="presParOf" srcId="{71D85799-0111-43B4-A4FA-807B6061A181}" destId="{10FDA5ED-34FE-452B-AC73-9280C3DF4509}" srcOrd="6" destOrd="0" presId="urn:microsoft.com/office/officeart/2018/2/layout/IconLabelList"/>
    <dgm:cxn modelId="{D8410637-F7FF-4C38-9BFD-81A9FC715AD8}" type="presParOf" srcId="{10FDA5ED-34FE-452B-AC73-9280C3DF4509}" destId="{F523940B-7F4F-4BC3-8EAD-B7AE78463EE5}" srcOrd="0" destOrd="0" presId="urn:microsoft.com/office/officeart/2018/2/layout/IconLabelList"/>
    <dgm:cxn modelId="{E322C953-A7F2-4196-874F-FD26CFAA45A1}" type="presParOf" srcId="{10FDA5ED-34FE-452B-AC73-9280C3DF4509}" destId="{FFC74B0C-1039-49D3-A99F-D7608A1850CB}" srcOrd="1" destOrd="0" presId="urn:microsoft.com/office/officeart/2018/2/layout/IconLabelList"/>
    <dgm:cxn modelId="{6E5C3603-78E3-4838-99C0-C5226F5D2517}" type="presParOf" srcId="{10FDA5ED-34FE-452B-AC73-9280C3DF4509}" destId="{B6A9996D-B50B-4993-8932-DB6609BFAEE7}" srcOrd="2" destOrd="0" presId="urn:microsoft.com/office/officeart/2018/2/layout/IconLabelList"/>
    <dgm:cxn modelId="{BF2659FC-075D-4FE3-A5D9-A5F6031912FD}" type="presParOf" srcId="{71D85799-0111-43B4-A4FA-807B6061A181}" destId="{7F122A2C-B84B-4A2C-8D18-E8A8A7727ADC}" srcOrd="7" destOrd="0" presId="urn:microsoft.com/office/officeart/2018/2/layout/IconLabelList"/>
    <dgm:cxn modelId="{970C8B51-6381-4191-BA35-9E706F52BCB8}" type="presParOf" srcId="{71D85799-0111-43B4-A4FA-807B6061A181}" destId="{FFE938C9-35C3-4B94-A84D-FD6165DD085D}" srcOrd="8" destOrd="0" presId="urn:microsoft.com/office/officeart/2018/2/layout/IconLabelList"/>
    <dgm:cxn modelId="{09103B8E-DE67-4BA5-B473-392033FA030E}" type="presParOf" srcId="{FFE938C9-35C3-4B94-A84D-FD6165DD085D}" destId="{BC123DFB-C3DF-4507-BC64-691200F1CB0C}" srcOrd="0" destOrd="0" presId="urn:microsoft.com/office/officeart/2018/2/layout/IconLabelList"/>
    <dgm:cxn modelId="{55BEE19A-F08D-4A3B-A350-5A2D406478F3}" type="presParOf" srcId="{FFE938C9-35C3-4B94-A84D-FD6165DD085D}" destId="{55B91D03-F482-4757-8384-C94A872090F7}" srcOrd="1" destOrd="0" presId="urn:microsoft.com/office/officeart/2018/2/layout/IconLabelList"/>
    <dgm:cxn modelId="{D0FD9D40-F602-43F3-9419-118BAF946E62}" type="presParOf" srcId="{FFE938C9-35C3-4B94-A84D-FD6165DD085D}" destId="{CE4B621C-8AC7-4330-9FB7-37A1EDB0CED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00F2B3-DF88-415F-8972-CD5FCBC5BB51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03367F06-85A6-4FF0-A6B1-5DA2F9543990}">
      <dgm:prSet/>
      <dgm:spPr/>
      <dgm:t>
        <a:bodyPr/>
        <a:lstStyle/>
        <a:p>
          <a:r>
            <a:rPr lang="en-GB" b="1"/>
            <a:t>Peer support platform where all young people can interact</a:t>
          </a:r>
          <a:endParaRPr lang="en-US"/>
        </a:p>
      </dgm:t>
    </dgm:pt>
    <dgm:pt modelId="{9CDFD232-8DE8-4F2B-9C41-1A9EDF06CB6B}" type="parTrans" cxnId="{AE76B8B0-54FC-4CF3-B99C-B58B5CF4C119}">
      <dgm:prSet/>
      <dgm:spPr/>
      <dgm:t>
        <a:bodyPr/>
        <a:lstStyle/>
        <a:p>
          <a:endParaRPr lang="en-US"/>
        </a:p>
      </dgm:t>
    </dgm:pt>
    <dgm:pt modelId="{78A62C7E-C6C1-4541-A7B5-48DFE4FFDE97}" type="sibTrans" cxnId="{AE76B8B0-54FC-4CF3-B99C-B58B5CF4C119}">
      <dgm:prSet/>
      <dgm:spPr/>
      <dgm:t>
        <a:bodyPr/>
        <a:lstStyle/>
        <a:p>
          <a:endParaRPr lang="en-US"/>
        </a:p>
      </dgm:t>
    </dgm:pt>
    <dgm:pt modelId="{928C9695-BB60-4EE2-9B0D-F7967F5DF604}">
      <dgm:prSet/>
      <dgm:spPr/>
      <dgm:t>
        <a:bodyPr/>
        <a:lstStyle/>
        <a:p>
          <a:r>
            <a:rPr lang="en-GB" b="1"/>
            <a:t>Quality personalised employability support</a:t>
          </a:r>
          <a:endParaRPr lang="en-US"/>
        </a:p>
      </dgm:t>
    </dgm:pt>
    <dgm:pt modelId="{6C3221AF-27E7-4F77-BDE2-9C397FC88748}" type="parTrans" cxnId="{4FC1E966-A6C1-4848-AF6D-A9A92531E40B}">
      <dgm:prSet/>
      <dgm:spPr/>
      <dgm:t>
        <a:bodyPr/>
        <a:lstStyle/>
        <a:p>
          <a:endParaRPr lang="en-US"/>
        </a:p>
      </dgm:t>
    </dgm:pt>
    <dgm:pt modelId="{07DA0958-0A5F-404B-B37E-AD6BED8A2D1E}" type="sibTrans" cxnId="{4FC1E966-A6C1-4848-AF6D-A9A92531E40B}">
      <dgm:prSet/>
      <dgm:spPr/>
      <dgm:t>
        <a:bodyPr/>
        <a:lstStyle/>
        <a:p>
          <a:endParaRPr lang="en-US"/>
        </a:p>
      </dgm:t>
    </dgm:pt>
    <dgm:pt modelId="{B2DF61D4-EB81-4896-9618-2D05A3CF3E2A}">
      <dgm:prSet/>
      <dgm:spPr/>
      <dgm:t>
        <a:bodyPr/>
        <a:lstStyle/>
        <a:p>
          <a:r>
            <a:rPr lang="en-GB" b="1"/>
            <a:t>Further training &amp; development throughout</a:t>
          </a:r>
          <a:endParaRPr lang="en-US"/>
        </a:p>
      </dgm:t>
    </dgm:pt>
    <dgm:pt modelId="{E3174C01-EA57-484E-814C-1C8676707AFB}" type="parTrans" cxnId="{FFF05AF3-8C02-4177-AB8C-497ABF16F0C4}">
      <dgm:prSet/>
      <dgm:spPr/>
      <dgm:t>
        <a:bodyPr/>
        <a:lstStyle/>
        <a:p>
          <a:endParaRPr lang="en-US"/>
        </a:p>
      </dgm:t>
    </dgm:pt>
    <dgm:pt modelId="{FDCD20B2-1429-434E-8B22-200C92A84066}" type="sibTrans" cxnId="{FFF05AF3-8C02-4177-AB8C-497ABF16F0C4}">
      <dgm:prSet/>
      <dgm:spPr/>
      <dgm:t>
        <a:bodyPr/>
        <a:lstStyle/>
        <a:p>
          <a:endParaRPr lang="en-US"/>
        </a:p>
      </dgm:t>
    </dgm:pt>
    <dgm:pt modelId="{F21E0BC3-5D75-49C7-BCAE-42884776FE5F}">
      <dgm:prSet/>
      <dgm:spPr/>
      <dgm:t>
        <a:bodyPr/>
        <a:lstStyle/>
        <a:p>
          <a:r>
            <a:rPr lang="en-GB" b="1"/>
            <a:t>Partnership shared delivery across cohort</a:t>
          </a:r>
          <a:endParaRPr lang="en-US"/>
        </a:p>
      </dgm:t>
    </dgm:pt>
    <dgm:pt modelId="{792A323D-7BF2-4F4E-BE33-6EE064C038AF}" type="parTrans" cxnId="{50C451FF-4B26-464C-8D64-0FEFBD8D6ECA}">
      <dgm:prSet/>
      <dgm:spPr/>
      <dgm:t>
        <a:bodyPr/>
        <a:lstStyle/>
        <a:p>
          <a:endParaRPr lang="en-US"/>
        </a:p>
      </dgm:t>
    </dgm:pt>
    <dgm:pt modelId="{8E487022-68C5-40D7-87D0-B4C40E658B1E}" type="sibTrans" cxnId="{50C451FF-4B26-464C-8D64-0FEFBD8D6ECA}">
      <dgm:prSet/>
      <dgm:spPr/>
      <dgm:t>
        <a:bodyPr/>
        <a:lstStyle/>
        <a:p>
          <a:endParaRPr lang="en-US"/>
        </a:p>
      </dgm:t>
    </dgm:pt>
    <dgm:pt modelId="{DD971EA9-F40D-4DB8-8BAC-59A5841EABE6}">
      <dgm:prSet/>
      <dgm:spPr/>
      <dgm:t>
        <a:bodyPr/>
        <a:lstStyle/>
        <a:p>
          <a:r>
            <a:rPr lang="en-GB" b="1"/>
            <a:t>End in opportunity with you or elsewhere</a:t>
          </a:r>
          <a:endParaRPr lang="en-US"/>
        </a:p>
      </dgm:t>
    </dgm:pt>
    <dgm:pt modelId="{D8234E9A-2481-40C1-BDAD-33C1AE9486D9}" type="parTrans" cxnId="{ADE09760-A8DE-4B82-A921-1F282808FF3C}">
      <dgm:prSet/>
      <dgm:spPr/>
      <dgm:t>
        <a:bodyPr/>
        <a:lstStyle/>
        <a:p>
          <a:endParaRPr lang="en-US"/>
        </a:p>
      </dgm:t>
    </dgm:pt>
    <dgm:pt modelId="{823BF54A-4743-4D02-A698-D4C525F4AD15}" type="sibTrans" cxnId="{ADE09760-A8DE-4B82-A921-1F282808FF3C}">
      <dgm:prSet/>
      <dgm:spPr/>
      <dgm:t>
        <a:bodyPr/>
        <a:lstStyle/>
        <a:p>
          <a:endParaRPr lang="en-US"/>
        </a:p>
      </dgm:t>
    </dgm:pt>
    <dgm:pt modelId="{608B51F3-A0AD-403B-91A1-6351D00C39C5}" type="pres">
      <dgm:prSet presAssocID="{9F00F2B3-DF88-415F-8972-CD5FCBC5BB51}" presName="linear" presStyleCnt="0">
        <dgm:presLayoutVars>
          <dgm:animLvl val="lvl"/>
          <dgm:resizeHandles val="exact"/>
        </dgm:presLayoutVars>
      </dgm:prSet>
      <dgm:spPr/>
    </dgm:pt>
    <dgm:pt modelId="{775A1462-4494-41B6-BD10-14EE9F11998F}" type="pres">
      <dgm:prSet presAssocID="{03367F06-85A6-4FF0-A6B1-5DA2F954399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3E3CB1-3804-4098-8DAD-4ED12E243515}" type="pres">
      <dgm:prSet presAssocID="{78A62C7E-C6C1-4541-A7B5-48DFE4FFDE97}" presName="spacer" presStyleCnt="0"/>
      <dgm:spPr/>
    </dgm:pt>
    <dgm:pt modelId="{3C797656-BB0A-49B2-A35F-F1316CA0A149}" type="pres">
      <dgm:prSet presAssocID="{928C9695-BB60-4EE2-9B0D-F7967F5DF60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E08F24B-95C9-479F-BB51-251BCDD683AD}" type="pres">
      <dgm:prSet presAssocID="{07DA0958-0A5F-404B-B37E-AD6BED8A2D1E}" presName="spacer" presStyleCnt="0"/>
      <dgm:spPr/>
    </dgm:pt>
    <dgm:pt modelId="{4767FCBE-4893-4B8D-8B63-B922753C3D5C}" type="pres">
      <dgm:prSet presAssocID="{B2DF61D4-EB81-4896-9618-2D05A3CF3E2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7306D6E-0D1B-48B5-9DC0-70AECE22E038}" type="pres">
      <dgm:prSet presAssocID="{FDCD20B2-1429-434E-8B22-200C92A84066}" presName="spacer" presStyleCnt="0"/>
      <dgm:spPr/>
    </dgm:pt>
    <dgm:pt modelId="{26CCA1D0-AC5C-4DD2-9807-9AFC8A5AD962}" type="pres">
      <dgm:prSet presAssocID="{F21E0BC3-5D75-49C7-BCAE-42884776FE5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85551EE-018E-46E7-8250-52DBE778EF66}" type="pres">
      <dgm:prSet presAssocID="{8E487022-68C5-40D7-87D0-B4C40E658B1E}" presName="spacer" presStyleCnt="0"/>
      <dgm:spPr/>
    </dgm:pt>
    <dgm:pt modelId="{60C136D0-065D-4FFE-B3DE-A2C95ED99D4F}" type="pres">
      <dgm:prSet presAssocID="{DD971EA9-F40D-4DB8-8BAC-59A5841EABE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F56C810-A6F9-4AEE-B0E4-CC7A7703DD24}" type="presOf" srcId="{03367F06-85A6-4FF0-A6B1-5DA2F9543990}" destId="{775A1462-4494-41B6-BD10-14EE9F11998F}" srcOrd="0" destOrd="0" presId="urn:microsoft.com/office/officeart/2005/8/layout/vList2"/>
    <dgm:cxn modelId="{C8A4D21A-E0F9-4CEC-A710-AEAD1FD43C2F}" type="presOf" srcId="{928C9695-BB60-4EE2-9B0D-F7967F5DF604}" destId="{3C797656-BB0A-49B2-A35F-F1316CA0A149}" srcOrd="0" destOrd="0" presId="urn:microsoft.com/office/officeart/2005/8/layout/vList2"/>
    <dgm:cxn modelId="{76D57826-EA3C-4105-9938-DFB5B5F1B801}" type="presOf" srcId="{B2DF61D4-EB81-4896-9618-2D05A3CF3E2A}" destId="{4767FCBE-4893-4B8D-8B63-B922753C3D5C}" srcOrd="0" destOrd="0" presId="urn:microsoft.com/office/officeart/2005/8/layout/vList2"/>
    <dgm:cxn modelId="{D31FAE30-B58D-4918-A070-ADB190AD6402}" type="presOf" srcId="{F21E0BC3-5D75-49C7-BCAE-42884776FE5F}" destId="{26CCA1D0-AC5C-4DD2-9807-9AFC8A5AD962}" srcOrd="0" destOrd="0" presId="urn:microsoft.com/office/officeart/2005/8/layout/vList2"/>
    <dgm:cxn modelId="{ADE09760-A8DE-4B82-A921-1F282808FF3C}" srcId="{9F00F2B3-DF88-415F-8972-CD5FCBC5BB51}" destId="{DD971EA9-F40D-4DB8-8BAC-59A5841EABE6}" srcOrd="4" destOrd="0" parTransId="{D8234E9A-2481-40C1-BDAD-33C1AE9486D9}" sibTransId="{823BF54A-4743-4D02-A698-D4C525F4AD15}"/>
    <dgm:cxn modelId="{4FC1E966-A6C1-4848-AF6D-A9A92531E40B}" srcId="{9F00F2B3-DF88-415F-8972-CD5FCBC5BB51}" destId="{928C9695-BB60-4EE2-9B0D-F7967F5DF604}" srcOrd="1" destOrd="0" parTransId="{6C3221AF-27E7-4F77-BDE2-9C397FC88748}" sibTransId="{07DA0958-0A5F-404B-B37E-AD6BED8A2D1E}"/>
    <dgm:cxn modelId="{21E43DA2-BE1A-4677-A4A3-766C39CF34CD}" type="presOf" srcId="{9F00F2B3-DF88-415F-8972-CD5FCBC5BB51}" destId="{608B51F3-A0AD-403B-91A1-6351D00C39C5}" srcOrd="0" destOrd="0" presId="urn:microsoft.com/office/officeart/2005/8/layout/vList2"/>
    <dgm:cxn modelId="{B5068DA7-D278-4C3D-8722-6CFC1AD1812D}" type="presOf" srcId="{DD971EA9-F40D-4DB8-8BAC-59A5841EABE6}" destId="{60C136D0-065D-4FFE-B3DE-A2C95ED99D4F}" srcOrd="0" destOrd="0" presId="urn:microsoft.com/office/officeart/2005/8/layout/vList2"/>
    <dgm:cxn modelId="{AE76B8B0-54FC-4CF3-B99C-B58B5CF4C119}" srcId="{9F00F2B3-DF88-415F-8972-CD5FCBC5BB51}" destId="{03367F06-85A6-4FF0-A6B1-5DA2F9543990}" srcOrd="0" destOrd="0" parTransId="{9CDFD232-8DE8-4F2B-9C41-1A9EDF06CB6B}" sibTransId="{78A62C7E-C6C1-4541-A7B5-48DFE4FFDE97}"/>
    <dgm:cxn modelId="{FFF05AF3-8C02-4177-AB8C-497ABF16F0C4}" srcId="{9F00F2B3-DF88-415F-8972-CD5FCBC5BB51}" destId="{B2DF61D4-EB81-4896-9618-2D05A3CF3E2A}" srcOrd="2" destOrd="0" parTransId="{E3174C01-EA57-484E-814C-1C8676707AFB}" sibTransId="{FDCD20B2-1429-434E-8B22-200C92A84066}"/>
    <dgm:cxn modelId="{50C451FF-4B26-464C-8D64-0FEFBD8D6ECA}" srcId="{9F00F2B3-DF88-415F-8972-CD5FCBC5BB51}" destId="{F21E0BC3-5D75-49C7-BCAE-42884776FE5F}" srcOrd="3" destOrd="0" parTransId="{792A323D-7BF2-4F4E-BE33-6EE064C038AF}" sibTransId="{8E487022-68C5-40D7-87D0-B4C40E658B1E}"/>
    <dgm:cxn modelId="{ABB13F71-4256-4A75-8D6B-497992326D41}" type="presParOf" srcId="{608B51F3-A0AD-403B-91A1-6351D00C39C5}" destId="{775A1462-4494-41B6-BD10-14EE9F11998F}" srcOrd="0" destOrd="0" presId="urn:microsoft.com/office/officeart/2005/8/layout/vList2"/>
    <dgm:cxn modelId="{F2014948-F41E-45BA-BE78-45EF500DDB41}" type="presParOf" srcId="{608B51F3-A0AD-403B-91A1-6351D00C39C5}" destId="{273E3CB1-3804-4098-8DAD-4ED12E243515}" srcOrd="1" destOrd="0" presId="urn:microsoft.com/office/officeart/2005/8/layout/vList2"/>
    <dgm:cxn modelId="{7CB36D42-30B1-4D23-BF2F-894B80D51436}" type="presParOf" srcId="{608B51F3-A0AD-403B-91A1-6351D00C39C5}" destId="{3C797656-BB0A-49B2-A35F-F1316CA0A149}" srcOrd="2" destOrd="0" presId="urn:microsoft.com/office/officeart/2005/8/layout/vList2"/>
    <dgm:cxn modelId="{4A656E46-2E65-4D80-9E2C-3944A9E1558B}" type="presParOf" srcId="{608B51F3-A0AD-403B-91A1-6351D00C39C5}" destId="{5E08F24B-95C9-479F-BB51-251BCDD683AD}" srcOrd="3" destOrd="0" presId="urn:microsoft.com/office/officeart/2005/8/layout/vList2"/>
    <dgm:cxn modelId="{2A096BA3-C33E-41A4-994B-91B00F7AC3B4}" type="presParOf" srcId="{608B51F3-A0AD-403B-91A1-6351D00C39C5}" destId="{4767FCBE-4893-4B8D-8B63-B922753C3D5C}" srcOrd="4" destOrd="0" presId="urn:microsoft.com/office/officeart/2005/8/layout/vList2"/>
    <dgm:cxn modelId="{E0B92D6C-7C84-4BBE-BC29-B6E113CB4BAE}" type="presParOf" srcId="{608B51F3-A0AD-403B-91A1-6351D00C39C5}" destId="{87306D6E-0D1B-48B5-9DC0-70AECE22E038}" srcOrd="5" destOrd="0" presId="urn:microsoft.com/office/officeart/2005/8/layout/vList2"/>
    <dgm:cxn modelId="{8720B63E-C472-457F-920C-1C0ABFC81CAC}" type="presParOf" srcId="{608B51F3-A0AD-403B-91A1-6351D00C39C5}" destId="{26CCA1D0-AC5C-4DD2-9807-9AFC8A5AD962}" srcOrd="6" destOrd="0" presId="urn:microsoft.com/office/officeart/2005/8/layout/vList2"/>
    <dgm:cxn modelId="{6EC1A1FD-48D4-4164-989B-3D77D9DD8A19}" type="presParOf" srcId="{608B51F3-A0AD-403B-91A1-6351D00C39C5}" destId="{585551EE-018E-46E7-8250-52DBE778EF66}" srcOrd="7" destOrd="0" presId="urn:microsoft.com/office/officeart/2005/8/layout/vList2"/>
    <dgm:cxn modelId="{20296E05-D49B-42BA-A36C-B07327735E53}" type="presParOf" srcId="{608B51F3-A0AD-403B-91A1-6351D00C39C5}" destId="{60C136D0-065D-4FFE-B3DE-A2C95ED99D4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7B99A-21A8-4616-BC26-361BD3C41067}">
      <dsp:nvSpPr>
        <dsp:cNvPr id="0" name=""/>
        <dsp:cNvSpPr/>
      </dsp:nvSpPr>
      <dsp:spPr>
        <a:xfrm>
          <a:off x="717656" y="1147544"/>
          <a:ext cx="1064107" cy="10641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5B7BC-E464-473D-BF93-76B6587A5D71}">
      <dsp:nvSpPr>
        <dsp:cNvPr id="0" name=""/>
        <dsp:cNvSpPr/>
      </dsp:nvSpPr>
      <dsp:spPr>
        <a:xfrm>
          <a:off x="67369" y="2526531"/>
          <a:ext cx="236468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Experienced non-profit lead partner in job creation programmes</a:t>
          </a:r>
          <a:endParaRPr lang="en-US" sz="1500" kern="1200"/>
        </a:p>
      </dsp:txBody>
      <dsp:txXfrm>
        <a:off x="67369" y="2526531"/>
        <a:ext cx="2364683" cy="720000"/>
      </dsp:txXfrm>
    </dsp:sp>
    <dsp:sp modelId="{480D8FB5-716C-47C4-A8E5-13B6DCE56D50}">
      <dsp:nvSpPr>
        <dsp:cNvPr id="0" name=""/>
        <dsp:cNvSpPr/>
      </dsp:nvSpPr>
      <dsp:spPr>
        <a:xfrm>
          <a:off x="3496159" y="1147544"/>
          <a:ext cx="1064107" cy="10641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987EB-6200-4B1E-AF59-2CC648E9C641}">
      <dsp:nvSpPr>
        <dsp:cNvPr id="0" name=""/>
        <dsp:cNvSpPr/>
      </dsp:nvSpPr>
      <dsp:spPr>
        <a:xfrm>
          <a:off x="2845871" y="2526531"/>
          <a:ext cx="236468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Future jobs fund</a:t>
          </a:r>
          <a:endParaRPr lang="en-US" sz="1500" kern="1200"/>
        </a:p>
      </dsp:txBody>
      <dsp:txXfrm>
        <a:off x="2845871" y="2526531"/>
        <a:ext cx="2364683" cy="720000"/>
      </dsp:txXfrm>
    </dsp:sp>
    <dsp:sp modelId="{DFB587F8-D864-4D43-948D-52B06A17ED50}">
      <dsp:nvSpPr>
        <dsp:cNvPr id="0" name=""/>
        <dsp:cNvSpPr/>
      </dsp:nvSpPr>
      <dsp:spPr>
        <a:xfrm>
          <a:off x="6274662" y="1147544"/>
          <a:ext cx="1064107" cy="10641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BF9C6-DF84-484D-B2A3-94830C531A74}">
      <dsp:nvSpPr>
        <dsp:cNvPr id="0" name=""/>
        <dsp:cNvSpPr/>
      </dsp:nvSpPr>
      <dsp:spPr>
        <a:xfrm>
          <a:off x="5624374" y="2526531"/>
          <a:ext cx="236468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Talent Match</a:t>
          </a:r>
          <a:endParaRPr lang="en-US" sz="1500" kern="1200"/>
        </a:p>
      </dsp:txBody>
      <dsp:txXfrm>
        <a:off x="5624374" y="2526531"/>
        <a:ext cx="2364683" cy="720000"/>
      </dsp:txXfrm>
    </dsp:sp>
    <dsp:sp modelId="{04AC8213-8609-4EB3-B36E-5ED8A56F7512}">
      <dsp:nvSpPr>
        <dsp:cNvPr id="0" name=""/>
        <dsp:cNvSpPr/>
      </dsp:nvSpPr>
      <dsp:spPr>
        <a:xfrm>
          <a:off x="9053164" y="1147544"/>
          <a:ext cx="1064107" cy="10641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D35D2-26BE-4A59-9239-8D34AFB0861F}">
      <dsp:nvSpPr>
        <dsp:cNvPr id="0" name=""/>
        <dsp:cNvSpPr/>
      </dsp:nvSpPr>
      <dsp:spPr>
        <a:xfrm>
          <a:off x="8402876" y="2526531"/>
          <a:ext cx="236468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Passionate about the voluntary sector</a:t>
          </a:r>
          <a:endParaRPr lang="en-US" sz="1500" kern="1200"/>
        </a:p>
      </dsp:txBody>
      <dsp:txXfrm>
        <a:off x="8402876" y="2526531"/>
        <a:ext cx="2364683" cy="7200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23888-ECB2-46E1-85E2-3F683ED652CE}">
      <dsp:nvSpPr>
        <dsp:cNvPr id="0" name=""/>
        <dsp:cNvSpPr/>
      </dsp:nvSpPr>
      <dsp:spPr>
        <a:xfrm>
          <a:off x="921073" y="989320"/>
          <a:ext cx="1445268" cy="1445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23B3B-1E30-4CDC-AE70-4F52DCA7AC95}">
      <dsp:nvSpPr>
        <dsp:cNvPr id="0" name=""/>
        <dsp:cNvSpPr/>
      </dsp:nvSpPr>
      <dsp:spPr>
        <a:xfrm>
          <a:off x="37854" y="2816741"/>
          <a:ext cx="32117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Deadline for application + JDs: Friday 27</a:t>
          </a:r>
          <a:r>
            <a:rPr lang="en-GB" sz="1800" b="1" kern="1200" baseline="30000"/>
            <a:t>th</a:t>
          </a:r>
          <a:r>
            <a:rPr lang="en-GB" sz="1800" b="1" kern="1200"/>
            <a:t> Nov</a:t>
          </a:r>
          <a:endParaRPr lang="en-US" sz="1800" kern="1200"/>
        </a:p>
      </dsp:txBody>
      <dsp:txXfrm>
        <a:off x="37854" y="2816741"/>
        <a:ext cx="3211707" cy="720000"/>
      </dsp:txXfrm>
    </dsp:sp>
    <dsp:sp modelId="{1EA719FD-9533-4584-B7F6-BB57B91003DE}">
      <dsp:nvSpPr>
        <dsp:cNvPr id="0" name=""/>
        <dsp:cNvSpPr/>
      </dsp:nvSpPr>
      <dsp:spPr>
        <a:xfrm>
          <a:off x="4694830" y="989320"/>
          <a:ext cx="1445268" cy="14452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DF38C-52B6-4150-99FE-085D598DDE7B}">
      <dsp:nvSpPr>
        <dsp:cNvPr id="0" name=""/>
        <dsp:cNvSpPr/>
      </dsp:nvSpPr>
      <dsp:spPr>
        <a:xfrm>
          <a:off x="3811610" y="2816741"/>
          <a:ext cx="32117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Guidance, form &amp; video at yourconsortium.org</a:t>
          </a:r>
          <a:endParaRPr lang="en-US" sz="1800" kern="1200"/>
        </a:p>
      </dsp:txBody>
      <dsp:txXfrm>
        <a:off x="3811610" y="2816741"/>
        <a:ext cx="3211707" cy="720000"/>
      </dsp:txXfrm>
    </dsp:sp>
    <dsp:sp modelId="{74EE73F1-9692-47B8-B2B3-5AADDF87496A}">
      <dsp:nvSpPr>
        <dsp:cNvPr id="0" name=""/>
        <dsp:cNvSpPr/>
      </dsp:nvSpPr>
      <dsp:spPr>
        <a:xfrm>
          <a:off x="8468586" y="989320"/>
          <a:ext cx="1445268" cy="14452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EC94B-A02F-4AD1-8709-D3FEFD97C5A8}">
      <dsp:nvSpPr>
        <dsp:cNvPr id="0" name=""/>
        <dsp:cNvSpPr/>
      </dsp:nvSpPr>
      <dsp:spPr>
        <a:xfrm>
          <a:off x="7585367" y="2816741"/>
          <a:ext cx="321170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Aiming to submit our application by Xmas, decision by early 2021</a:t>
          </a:r>
          <a:endParaRPr lang="en-US" sz="1800" kern="1200"/>
        </a:p>
      </dsp:txBody>
      <dsp:txXfrm>
        <a:off x="7585367" y="2816741"/>
        <a:ext cx="3211707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EA35C-FCFC-4094-8ACB-E36D6ACCACC6}">
      <dsp:nvSpPr>
        <dsp:cNvPr id="0" name=""/>
        <dsp:cNvSpPr/>
      </dsp:nvSpPr>
      <dsp:spPr>
        <a:xfrm>
          <a:off x="0" y="536"/>
          <a:ext cx="10559308" cy="12551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B2108-853B-42B2-9788-EB4762C509F2}">
      <dsp:nvSpPr>
        <dsp:cNvPr id="0" name=""/>
        <dsp:cNvSpPr/>
      </dsp:nvSpPr>
      <dsp:spPr>
        <a:xfrm>
          <a:off x="379680" y="282943"/>
          <a:ext cx="690329" cy="6903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6BB7D-34E5-4003-BD7B-5E5CC6EA8B29}">
      <dsp:nvSpPr>
        <dsp:cNvPr id="0" name=""/>
        <dsp:cNvSpPr/>
      </dsp:nvSpPr>
      <dsp:spPr>
        <a:xfrm>
          <a:off x="1449691" y="536"/>
          <a:ext cx="9109616" cy="1255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836" tIns="132836" rIns="132836" bIns="13283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/>
            <a:t>Step-change opportunity for young people </a:t>
          </a:r>
          <a:endParaRPr lang="en-US" sz="2500" kern="1200"/>
        </a:p>
      </dsp:txBody>
      <dsp:txXfrm>
        <a:off x="1449691" y="536"/>
        <a:ext cx="9109616" cy="1255143"/>
      </dsp:txXfrm>
    </dsp:sp>
    <dsp:sp modelId="{9ADC2DF5-5146-4083-808E-55AB9D1D705A}">
      <dsp:nvSpPr>
        <dsp:cNvPr id="0" name=""/>
        <dsp:cNvSpPr/>
      </dsp:nvSpPr>
      <dsp:spPr>
        <a:xfrm>
          <a:off x="0" y="1569466"/>
          <a:ext cx="10559308" cy="12551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B4A49-E20D-47AF-AAD9-851EEA7EFE9B}">
      <dsp:nvSpPr>
        <dsp:cNvPr id="0" name=""/>
        <dsp:cNvSpPr/>
      </dsp:nvSpPr>
      <dsp:spPr>
        <a:xfrm>
          <a:off x="379680" y="1851873"/>
          <a:ext cx="690329" cy="69032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706D4-B548-4445-BF02-EF9F995A9575}">
      <dsp:nvSpPr>
        <dsp:cNvPr id="0" name=""/>
        <dsp:cNvSpPr/>
      </dsp:nvSpPr>
      <dsp:spPr>
        <a:xfrm>
          <a:off x="1449691" y="1569466"/>
          <a:ext cx="9109616" cy="1255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836" tIns="132836" rIns="132836" bIns="13283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/>
            <a:t>Promote VCS as a career option </a:t>
          </a:r>
          <a:endParaRPr lang="en-US" sz="2500" kern="1200"/>
        </a:p>
      </dsp:txBody>
      <dsp:txXfrm>
        <a:off x="1449691" y="1569466"/>
        <a:ext cx="9109616" cy="1255143"/>
      </dsp:txXfrm>
    </dsp:sp>
    <dsp:sp modelId="{15B4952A-DD8C-4ECF-9944-526FDC24A3AF}">
      <dsp:nvSpPr>
        <dsp:cNvPr id="0" name=""/>
        <dsp:cNvSpPr/>
      </dsp:nvSpPr>
      <dsp:spPr>
        <a:xfrm>
          <a:off x="0" y="3138395"/>
          <a:ext cx="10559308" cy="125514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E9A92-E51F-43C6-8E7D-27750DC70C77}">
      <dsp:nvSpPr>
        <dsp:cNvPr id="0" name=""/>
        <dsp:cNvSpPr/>
      </dsp:nvSpPr>
      <dsp:spPr>
        <a:xfrm>
          <a:off x="379680" y="3420803"/>
          <a:ext cx="690329" cy="69032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00E69-EC99-468F-8BEB-07A3FD837995}">
      <dsp:nvSpPr>
        <dsp:cNvPr id="0" name=""/>
        <dsp:cNvSpPr/>
      </dsp:nvSpPr>
      <dsp:spPr>
        <a:xfrm>
          <a:off x="1449691" y="3138395"/>
          <a:ext cx="9109616" cy="1255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836" tIns="132836" rIns="132836" bIns="13283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/>
            <a:t>Increase capacity of VCS organisations</a:t>
          </a:r>
          <a:endParaRPr lang="en-US" sz="2500" kern="1200"/>
        </a:p>
      </dsp:txBody>
      <dsp:txXfrm>
        <a:off x="1449691" y="3138395"/>
        <a:ext cx="9109616" cy="1255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EA35C-FCFC-4094-8ACB-E36D6ACCACC6}">
      <dsp:nvSpPr>
        <dsp:cNvPr id="0" name=""/>
        <dsp:cNvSpPr/>
      </dsp:nvSpPr>
      <dsp:spPr>
        <a:xfrm>
          <a:off x="0" y="3432"/>
          <a:ext cx="10294075" cy="731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B2108-853B-42B2-9788-EB4762C509F2}">
      <dsp:nvSpPr>
        <dsp:cNvPr id="0" name=""/>
        <dsp:cNvSpPr/>
      </dsp:nvSpPr>
      <dsp:spPr>
        <a:xfrm>
          <a:off x="221188" y="167953"/>
          <a:ext cx="402160" cy="4021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6BB7D-34E5-4003-BD7B-5E5CC6EA8B29}">
      <dsp:nvSpPr>
        <dsp:cNvPr id="0" name=""/>
        <dsp:cNvSpPr/>
      </dsp:nvSpPr>
      <dsp:spPr>
        <a:xfrm>
          <a:off x="844537" y="3432"/>
          <a:ext cx="9449537" cy="73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6" tIns="77386" rIns="77386" bIns="7738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Values-based organisations</a:t>
          </a:r>
          <a:endParaRPr lang="en-US" sz="2000" kern="1200">
            <a:solidFill>
              <a:schemeClr val="tx1"/>
            </a:solidFill>
          </a:endParaRPr>
        </a:p>
      </dsp:txBody>
      <dsp:txXfrm>
        <a:off x="844537" y="3432"/>
        <a:ext cx="9449537" cy="731201"/>
      </dsp:txXfrm>
    </dsp:sp>
    <dsp:sp modelId="{B557D2BA-1E4B-48BA-926A-A8B90DC74C99}">
      <dsp:nvSpPr>
        <dsp:cNvPr id="0" name=""/>
        <dsp:cNvSpPr/>
      </dsp:nvSpPr>
      <dsp:spPr>
        <a:xfrm>
          <a:off x="0" y="917435"/>
          <a:ext cx="10294075" cy="731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BB625-5AD5-495D-9420-76F3FC379A3A}">
      <dsp:nvSpPr>
        <dsp:cNvPr id="0" name=""/>
        <dsp:cNvSpPr/>
      </dsp:nvSpPr>
      <dsp:spPr>
        <a:xfrm>
          <a:off x="221188" y="1081955"/>
          <a:ext cx="402160" cy="4021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F1F6B-F6B8-4E0A-8E13-CFD4201DC797}">
      <dsp:nvSpPr>
        <dsp:cNvPr id="0" name=""/>
        <dsp:cNvSpPr/>
      </dsp:nvSpPr>
      <dsp:spPr>
        <a:xfrm>
          <a:off x="844537" y="917435"/>
          <a:ext cx="9449537" cy="73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6" tIns="77386" rIns="77386" bIns="7738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North, West &amp; East Yorkshire</a:t>
          </a:r>
        </a:p>
      </dsp:txBody>
      <dsp:txXfrm>
        <a:off x="844537" y="917435"/>
        <a:ext cx="9449537" cy="731201"/>
      </dsp:txXfrm>
    </dsp:sp>
    <dsp:sp modelId="{4A7F0868-E058-4239-A5CB-D3D92D8A69E6}">
      <dsp:nvSpPr>
        <dsp:cNvPr id="0" name=""/>
        <dsp:cNvSpPr/>
      </dsp:nvSpPr>
      <dsp:spPr>
        <a:xfrm>
          <a:off x="0" y="1831437"/>
          <a:ext cx="10294075" cy="731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B5B65D-0AEA-46F1-BC20-289A3B8F4624}">
      <dsp:nvSpPr>
        <dsp:cNvPr id="0" name=""/>
        <dsp:cNvSpPr/>
      </dsp:nvSpPr>
      <dsp:spPr>
        <a:xfrm>
          <a:off x="221188" y="1995957"/>
          <a:ext cx="402160" cy="4021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35E6E-FBA2-47FF-849F-E7F71638B85A}">
      <dsp:nvSpPr>
        <dsp:cNvPr id="0" name=""/>
        <dsp:cNvSpPr/>
      </dsp:nvSpPr>
      <dsp:spPr>
        <a:xfrm>
          <a:off x="844537" y="1831437"/>
          <a:ext cx="9449537" cy="73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6" tIns="77386" rIns="77386" bIns="7738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Community focus</a:t>
          </a:r>
        </a:p>
      </dsp:txBody>
      <dsp:txXfrm>
        <a:off x="844537" y="1831437"/>
        <a:ext cx="9449537" cy="731201"/>
      </dsp:txXfrm>
    </dsp:sp>
    <dsp:sp modelId="{EF677C04-D8BD-4EE9-AA5E-95FBC0693D79}">
      <dsp:nvSpPr>
        <dsp:cNvPr id="0" name=""/>
        <dsp:cNvSpPr/>
      </dsp:nvSpPr>
      <dsp:spPr>
        <a:xfrm>
          <a:off x="0" y="2745439"/>
          <a:ext cx="10294075" cy="731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D9F3D-314D-4A43-9491-1CE62551C737}">
      <dsp:nvSpPr>
        <dsp:cNvPr id="0" name=""/>
        <dsp:cNvSpPr/>
      </dsp:nvSpPr>
      <dsp:spPr>
        <a:xfrm>
          <a:off x="221188" y="2909959"/>
          <a:ext cx="402160" cy="4021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4BD27-506C-40C7-89A1-9F9C68578FB7}">
      <dsp:nvSpPr>
        <dsp:cNvPr id="0" name=""/>
        <dsp:cNvSpPr/>
      </dsp:nvSpPr>
      <dsp:spPr>
        <a:xfrm>
          <a:off x="844537" y="2745439"/>
          <a:ext cx="9449537" cy="73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6" tIns="77386" rIns="77386" bIns="7738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Passionate about supporting young people</a:t>
          </a:r>
        </a:p>
      </dsp:txBody>
      <dsp:txXfrm>
        <a:off x="844537" y="2745439"/>
        <a:ext cx="9449537" cy="731201"/>
      </dsp:txXfrm>
    </dsp:sp>
    <dsp:sp modelId="{E137113E-44B2-4808-9C6F-BC422BF7423C}">
      <dsp:nvSpPr>
        <dsp:cNvPr id="0" name=""/>
        <dsp:cNvSpPr/>
      </dsp:nvSpPr>
      <dsp:spPr>
        <a:xfrm>
          <a:off x="0" y="3659441"/>
          <a:ext cx="10294075" cy="731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8F38EA-FE3F-4470-9991-B6460C2D0D00}">
      <dsp:nvSpPr>
        <dsp:cNvPr id="0" name=""/>
        <dsp:cNvSpPr/>
      </dsp:nvSpPr>
      <dsp:spPr>
        <a:xfrm>
          <a:off x="221188" y="3823961"/>
          <a:ext cx="402160" cy="40216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D13BB-D06A-4941-80A1-7362CDCDA37C}">
      <dsp:nvSpPr>
        <dsp:cNvPr id="0" name=""/>
        <dsp:cNvSpPr/>
      </dsp:nvSpPr>
      <dsp:spPr>
        <a:xfrm>
          <a:off x="844537" y="3659441"/>
          <a:ext cx="9449537" cy="731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6" tIns="77386" rIns="77386" bIns="77386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Commitment to learning and growing</a:t>
          </a:r>
          <a:endParaRPr lang="en-GB" sz="2000" b="1" u="sng" kern="1200">
            <a:solidFill>
              <a:schemeClr val="tx1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44537" y="3659441"/>
        <a:ext cx="9449537" cy="731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88F0A-1E78-4DBF-A4D9-6B3E10597DB6}">
      <dsp:nvSpPr>
        <dsp:cNvPr id="0" name=""/>
        <dsp:cNvSpPr/>
      </dsp:nvSpPr>
      <dsp:spPr>
        <a:xfrm>
          <a:off x="0" y="9411"/>
          <a:ext cx="9912828" cy="71954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Government initiative</a:t>
          </a:r>
          <a:endParaRPr lang="en-US" sz="3000" kern="1200" dirty="0"/>
        </a:p>
      </dsp:txBody>
      <dsp:txXfrm>
        <a:off x="35125" y="44536"/>
        <a:ext cx="9842578" cy="649299"/>
      </dsp:txXfrm>
    </dsp:sp>
    <dsp:sp modelId="{FCAD8005-9ECF-457B-9C3F-B6E672A07B51}">
      <dsp:nvSpPr>
        <dsp:cNvPr id="0" name=""/>
        <dsp:cNvSpPr/>
      </dsp:nvSpPr>
      <dsp:spPr>
        <a:xfrm>
          <a:off x="0" y="815360"/>
          <a:ext cx="9912828" cy="719549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Job placements for 18-24 on Universal Credit </a:t>
          </a:r>
          <a:endParaRPr lang="en-US" sz="3000" kern="1200" dirty="0"/>
        </a:p>
      </dsp:txBody>
      <dsp:txXfrm>
        <a:off x="35125" y="850485"/>
        <a:ext cx="9842578" cy="649299"/>
      </dsp:txXfrm>
    </dsp:sp>
    <dsp:sp modelId="{4030F7E5-A879-4D2C-80E2-9149759E2EFF}">
      <dsp:nvSpPr>
        <dsp:cNvPr id="0" name=""/>
        <dsp:cNvSpPr/>
      </dsp:nvSpPr>
      <dsp:spPr>
        <a:xfrm>
          <a:off x="0" y="1621310"/>
          <a:ext cx="9912828" cy="719549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Experience, skills &amp; confidence</a:t>
          </a:r>
          <a:endParaRPr lang="en-US" sz="3000" kern="1200" dirty="0"/>
        </a:p>
      </dsp:txBody>
      <dsp:txXfrm>
        <a:off x="35125" y="1656435"/>
        <a:ext cx="9842578" cy="649299"/>
      </dsp:txXfrm>
    </dsp:sp>
    <dsp:sp modelId="{FFC04942-93D6-44B5-9C03-C9CAA522C5C9}">
      <dsp:nvSpPr>
        <dsp:cNvPr id="0" name=""/>
        <dsp:cNvSpPr/>
      </dsp:nvSpPr>
      <dsp:spPr>
        <a:xfrm>
          <a:off x="0" y="2427260"/>
          <a:ext cx="9912828" cy="719549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Funding for 25 hrs / week for 6 months  </a:t>
          </a:r>
          <a:endParaRPr lang="en-US" sz="3000" kern="1200" dirty="0"/>
        </a:p>
      </dsp:txBody>
      <dsp:txXfrm>
        <a:off x="35125" y="2462385"/>
        <a:ext cx="9842578" cy="649299"/>
      </dsp:txXfrm>
    </dsp:sp>
    <dsp:sp modelId="{7A98D318-5F1D-49C8-8775-42DABCD60BB1}">
      <dsp:nvSpPr>
        <dsp:cNvPr id="0" name=""/>
        <dsp:cNvSpPr/>
      </dsp:nvSpPr>
      <dsp:spPr>
        <a:xfrm>
          <a:off x="0" y="3233211"/>
          <a:ext cx="9912828" cy="719549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Supports partnerships of at least 30 placements</a:t>
          </a:r>
          <a:endParaRPr lang="en-US" sz="3000" kern="1200" dirty="0"/>
        </a:p>
      </dsp:txBody>
      <dsp:txXfrm>
        <a:off x="35125" y="3268336"/>
        <a:ext cx="9842578" cy="6492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88F0A-1E78-4DBF-A4D9-6B3E10597DB6}">
      <dsp:nvSpPr>
        <dsp:cNvPr id="0" name=""/>
        <dsp:cNvSpPr/>
      </dsp:nvSpPr>
      <dsp:spPr>
        <a:xfrm>
          <a:off x="0" y="346475"/>
          <a:ext cx="10429176" cy="69980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/>
            <a:t>YCL act as gateway, you offer 1 or more placements</a:t>
          </a:r>
          <a:endParaRPr lang="en-US" sz="2800" b="0" kern="1200" dirty="0"/>
        </a:p>
      </dsp:txBody>
      <dsp:txXfrm>
        <a:off x="34162" y="380637"/>
        <a:ext cx="10360852" cy="631482"/>
      </dsp:txXfrm>
    </dsp:sp>
    <dsp:sp modelId="{FCAD8005-9ECF-457B-9C3F-B6E672A07B51}">
      <dsp:nvSpPr>
        <dsp:cNvPr id="0" name=""/>
        <dsp:cNvSpPr/>
      </dsp:nvSpPr>
      <dsp:spPr>
        <a:xfrm>
          <a:off x="0" y="1129801"/>
          <a:ext cx="10429176" cy="699806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/>
            <a:t>Any eligible young people you know can ask for referral</a:t>
          </a:r>
          <a:endParaRPr lang="en-US" sz="2800" b="0" kern="1200" dirty="0"/>
        </a:p>
      </dsp:txBody>
      <dsp:txXfrm>
        <a:off x="34162" y="1163963"/>
        <a:ext cx="10360852" cy="631482"/>
      </dsp:txXfrm>
    </dsp:sp>
    <dsp:sp modelId="{4030F7E5-A879-4D2C-80E2-9149759E2EFF}">
      <dsp:nvSpPr>
        <dsp:cNvPr id="0" name=""/>
        <dsp:cNvSpPr/>
      </dsp:nvSpPr>
      <dsp:spPr>
        <a:xfrm>
          <a:off x="0" y="1913127"/>
          <a:ext cx="10429176" cy="699806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/>
            <a:t>As employers you’ll advertise vacancies in job centres</a:t>
          </a:r>
          <a:endParaRPr lang="en-US" sz="2800" b="0" kern="1200" dirty="0"/>
        </a:p>
      </dsp:txBody>
      <dsp:txXfrm>
        <a:off x="34162" y="1947289"/>
        <a:ext cx="10360852" cy="631482"/>
      </dsp:txXfrm>
    </dsp:sp>
    <dsp:sp modelId="{FFC04942-93D6-44B5-9C03-C9CAA522C5C9}">
      <dsp:nvSpPr>
        <dsp:cNvPr id="0" name=""/>
        <dsp:cNvSpPr/>
      </dsp:nvSpPr>
      <dsp:spPr>
        <a:xfrm>
          <a:off x="0" y="2696454"/>
          <a:ext cx="10429176" cy="699806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/>
            <a:t>Interview young people</a:t>
          </a:r>
          <a:endParaRPr lang="en-US" sz="2800" b="0" kern="1200" dirty="0"/>
        </a:p>
      </dsp:txBody>
      <dsp:txXfrm>
        <a:off x="34162" y="2730616"/>
        <a:ext cx="10360852" cy="631482"/>
      </dsp:txXfrm>
    </dsp:sp>
    <dsp:sp modelId="{7A98D318-5F1D-49C8-8775-42DABCD60BB1}">
      <dsp:nvSpPr>
        <dsp:cNvPr id="0" name=""/>
        <dsp:cNvSpPr/>
      </dsp:nvSpPr>
      <dsp:spPr>
        <a:xfrm>
          <a:off x="0" y="3479780"/>
          <a:ext cx="10429176" cy="699806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kern="1200" dirty="0"/>
            <a:t>YCL assist with induction &amp; training based on our new tested model</a:t>
          </a:r>
          <a:endParaRPr lang="en-US" sz="2900" b="0" kern="1200" dirty="0"/>
        </a:p>
      </dsp:txBody>
      <dsp:txXfrm>
        <a:off x="34162" y="3513942"/>
        <a:ext cx="10360852" cy="631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C5EC20-0444-4C9B-95C7-B106D86666A8}">
      <dsp:nvSpPr>
        <dsp:cNvPr id="0" name=""/>
        <dsp:cNvSpPr/>
      </dsp:nvSpPr>
      <dsp:spPr>
        <a:xfrm>
          <a:off x="0" y="11870"/>
          <a:ext cx="10358093" cy="719549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kern="1200" dirty="0"/>
            <a:t>£1,200 grant per placement</a:t>
          </a:r>
          <a:endParaRPr lang="en-US" sz="3000" b="0" kern="1200" dirty="0"/>
        </a:p>
      </dsp:txBody>
      <dsp:txXfrm>
        <a:off x="35125" y="46995"/>
        <a:ext cx="10287843" cy="649299"/>
      </dsp:txXfrm>
    </dsp:sp>
    <dsp:sp modelId="{4F77D34A-7942-4814-A5A5-433885AF1DBE}">
      <dsp:nvSpPr>
        <dsp:cNvPr id="0" name=""/>
        <dsp:cNvSpPr/>
      </dsp:nvSpPr>
      <dsp:spPr>
        <a:xfrm>
          <a:off x="0" y="817820"/>
          <a:ext cx="10358093" cy="719549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kern="1200" dirty="0"/>
            <a:t>Spend on equipment, training and support </a:t>
          </a:r>
          <a:endParaRPr lang="en-US" sz="3000" b="0" kern="1200" dirty="0"/>
        </a:p>
      </dsp:txBody>
      <dsp:txXfrm>
        <a:off x="35125" y="852945"/>
        <a:ext cx="10287843" cy="649299"/>
      </dsp:txXfrm>
    </dsp:sp>
    <dsp:sp modelId="{456E5DB6-D37B-417B-BF99-9EDD86B4BC79}">
      <dsp:nvSpPr>
        <dsp:cNvPr id="0" name=""/>
        <dsp:cNvSpPr/>
      </dsp:nvSpPr>
      <dsp:spPr>
        <a:xfrm>
          <a:off x="0" y="1623770"/>
          <a:ext cx="10358093" cy="719549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kern="1200" dirty="0"/>
            <a:t>DWP check HMRC young person is enrolled on payroll</a:t>
          </a:r>
          <a:endParaRPr lang="en-US" sz="3000" b="0" kern="1200" dirty="0"/>
        </a:p>
      </dsp:txBody>
      <dsp:txXfrm>
        <a:off x="35125" y="1658895"/>
        <a:ext cx="10287843" cy="649299"/>
      </dsp:txXfrm>
    </dsp:sp>
    <dsp:sp modelId="{472B0A26-6680-49F4-9F5A-358A02549EF5}">
      <dsp:nvSpPr>
        <dsp:cNvPr id="0" name=""/>
        <dsp:cNvSpPr/>
      </dsp:nvSpPr>
      <dsp:spPr>
        <a:xfrm>
          <a:off x="0" y="2429720"/>
          <a:ext cx="10358093" cy="719549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kern="1200" dirty="0"/>
            <a:t>HMRC then pay minimum/living wage + on costs</a:t>
          </a:r>
          <a:endParaRPr lang="en-US" sz="3000" b="0" kern="1200" dirty="0"/>
        </a:p>
      </dsp:txBody>
      <dsp:txXfrm>
        <a:off x="35125" y="2464845"/>
        <a:ext cx="10287843" cy="649299"/>
      </dsp:txXfrm>
    </dsp:sp>
    <dsp:sp modelId="{3A7C3F5D-2AF0-4CFE-ADA4-14942047C802}">
      <dsp:nvSpPr>
        <dsp:cNvPr id="0" name=""/>
        <dsp:cNvSpPr/>
      </dsp:nvSpPr>
      <dsp:spPr>
        <a:xfrm>
          <a:off x="0" y="3235670"/>
          <a:ext cx="10358093" cy="719549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kern="1200" dirty="0"/>
            <a:t>Paid in monthly arrears after 1st month</a:t>
          </a:r>
          <a:endParaRPr lang="en-US" sz="3000" b="0" kern="1200" dirty="0"/>
        </a:p>
      </dsp:txBody>
      <dsp:txXfrm>
        <a:off x="35125" y="3270795"/>
        <a:ext cx="10287843" cy="6492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D8F8C-25E2-413B-9225-76D1F0404942}">
      <dsp:nvSpPr>
        <dsp:cNvPr id="0" name=""/>
        <dsp:cNvSpPr/>
      </dsp:nvSpPr>
      <dsp:spPr>
        <a:xfrm>
          <a:off x="177485" y="437505"/>
          <a:ext cx="1317928" cy="131792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A2CDC-012E-4495-9DA6-50298716958C}">
      <dsp:nvSpPr>
        <dsp:cNvPr id="0" name=""/>
        <dsp:cNvSpPr/>
      </dsp:nvSpPr>
      <dsp:spPr>
        <a:xfrm>
          <a:off x="454250" y="714270"/>
          <a:ext cx="764398" cy="7643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17462-5BB7-4462-B98D-BC001B50006F}">
      <dsp:nvSpPr>
        <dsp:cNvPr id="0" name=""/>
        <dsp:cNvSpPr/>
      </dsp:nvSpPr>
      <dsp:spPr>
        <a:xfrm>
          <a:off x="1777827" y="437505"/>
          <a:ext cx="3106544" cy="1317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Placements should be quality learning opportunities</a:t>
          </a:r>
          <a:endParaRPr lang="en-US" sz="2000" kern="1200"/>
        </a:p>
      </dsp:txBody>
      <dsp:txXfrm>
        <a:off x="1777827" y="437505"/>
        <a:ext cx="3106544" cy="1317928"/>
      </dsp:txXfrm>
    </dsp:sp>
    <dsp:sp modelId="{BADFA044-AE4E-446F-8BD6-96BC8166B536}">
      <dsp:nvSpPr>
        <dsp:cNvPr id="0" name=""/>
        <dsp:cNvSpPr/>
      </dsp:nvSpPr>
      <dsp:spPr>
        <a:xfrm>
          <a:off x="5425663" y="437505"/>
          <a:ext cx="1317928" cy="131792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8EA88-8250-4BEB-AD69-E73EC7717CF0}">
      <dsp:nvSpPr>
        <dsp:cNvPr id="0" name=""/>
        <dsp:cNvSpPr/>
      </dsp:nvSpPr>
      <dsp:spPr>
        <a:xfrm>
          <a:off x="5702428" y="714270"/>
          <a:ext cx="764398" cy="76439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BA001-E8FD-426B-B9D2-3B2EDC05CB5A}">
      <dsp:nvSpPr>
        <dsp:cNvPr id="0" name=""/>
        <dsp:cNvSpPr/>
      </dsp:nvSpPr>
      <dsp:spPr>
        <a:xfrm>
          <a:off x="7026005" y="437505"/>
          <a:ext cx="3106544" cy="1317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Also add value to your organisation – community benefit</a:t>
          </a:r>
          <a:endParaRPr lang="en-US" sz="2000" kern="1200"/>
        </a:p>
      </dsp:txBody>
      <dsp:txXfrm>
        <a:off x="7026005" y="437505"/>
        <a:ext cx="3106544" cy="1317928"/>
      </dsp:txXfrm>
    </dsp:sp>
    <dsp:sp modelId="{9910A366-7198-45C6-AF1A-343599C5FC76}">
      <dsp:nvSpPr>
        <dsp:cNvPr id="0" name=""/>
        <dsp:cNvSpPr/>
      </dsp:nvSpPr>
      <dsp:spPr>
        <a:xfrm>
          <a:off x="177485" y="2474526"/>
          <a:ext cx="1317928" cy="131792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6359B8-81F9-4783-8CEE-DDF3C2A88B1C}">
      <dsp:nvSpPr>
        <dsp:cNvPr id="0" name=""/>
        <dsp:cNvSpPr/>
      </dsp:nvSpPr>
      <dsp:spPr>
        <a:xfrm>
          <a:off x="454250" y="2751291"/>
          <a:ext cx="764398" cy="76439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C4EC5-C2BC-4CB5-BE70-26BF818927E6}">
      <dsp:nvSpPr>
        <dsp:cNvPr id="0" name=""/>
        <dsp:cNvSpPr/>
      </dsp:nvSpPr>
      <dsp:spPr>
        <a:xfrm>
          <a:off x="1777827" y="2474526"/>
          <a:ext cx="3106544" cy="1317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Offer a wraparound e.g. building skills like communication</a:t>
          </a:r>
          <a:endParaRPr lang="en-US" sz="2000" kern="1200"/>
        </a:p>
      </dsp:txBody>
      <dsp:txXfrm>
        <a:off x="1777827" y="2474526"/>
        <a:ext cx="3106544" cy="1317928"/>
      </dsp:txXfrm>
    </dsp:sp>
    <dsp:sp modelId="{74AE0FE1-0C68-4F44-A98B-1E71BADF525E}">
      <dsp:nvSpPr>
        <dsp:cNvPr id="0" name=""/>
        <dsp:cNvSpPr/>
      </dsp:nvSpPr>
      <dsp:spPr>
        <a:xfrm>
          <a:off x="5425663" y="2474526"/>
          <a:ext cx="1317928" cy="131792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08831-9B2E-49BF-932E-73FE5A97F5E2}">
      <dsp:nvSpPr>
        <dsp:cNvPr id="0" name=""/>
        <dsp:cNvSpPr/>
      </dsp:nvSpPr>
      <dsp:spPr>
        <a:xfrm>
          <a:off x="5702428" y="2751291"/>
          <a:ext cx="764398" cy="76439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9C78E-2650-4BD7-A2F0-3B0692756F78}">
      <dsp:nvSpPr>
        <dsp:cNvPr id="0" name=""/>
        <dsp:cNvSpPr/>
      </dsp:nvSpPr>
      <dsp:spPr>
        <a:xfrm>
          <a:off x="7026005" y="2474526"/>
          <a:ext cx="3106544" cy="1317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YCL will deliver inclusive employment workshops</a:t>
          </a:r>
          <a:endParaRPr lang="en-US" sz="2000" kern="1200"/>
        </a:p>
      </dsp:txBody>
      <dsp:txXfrm>
        <a:off x="7026005" y="2474526"/>
        <a:ext cx="3106544" cy="13179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361EB-B891-4788-B50F-2B3BC687A469}">
      <dsp:nvSpPr>
        <dsp:cNvPr id="0" name=""/>
        <dsp:cNvSpPr/>
      </dsp:nvSpPr>
      <dsp:spPr>
        <a:xfrm>
          <a:off x="782464" y="1362249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69B9-B416-47A0-AE2C-722CCCCBCA1B}">
      <dsp:nvSpPr>
        <dsp:cNvPr id="0" name=""/>
        <dsp:cNvSpPr/>
      </dsp:nvSpPr>
      <dsp:spPr>
        <a:xfrm>
          <a:off x="287464" y="244381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Contract, JD &amp; employment rights</a:t>
          </a:r>
          <a:endParaRPr lang="en-US" sz="1500" kern="1200"/>
        </a:p>
      </dsp:txBody>
      <dsp:txXfrm>
        <a:off x="287464" y="2443812"/>
        <a:ext cx="1800000" cy="720000"/>
      </dsp:txXfrm>
    </dsp:sp>
    <dsp:sp modelId="{9609AC91-CD49-4EE6-B96F-50727DEE166A}">
      <dsp:nvSpPr>
        <dsp:cNvPr id="0" name=""/>
        <dsp:cNvSpPr/>
      </dsp:nvSpPr>
      <dsp:spPr>
        <a:xfrm>
          <a:off x="2897464" y="1362249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ACF83-570C-4648-AA04-E984565CD573}">
      <dsp:nvSpPr>
        <dsp:cNvPr id="0" name=""/>
        <dsp:cNvSpPr/>
      </dsp:nvSpPr>
      <dsp:spPr>
        <a:xfrm>
          <a:off x="2402464" y="244381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Receive quality recruitment &amp; induction</a:t>
          </a:r>
          <a:endParaRPr lang="en-US" sz="1500" kern="1200"/>
        </a:p>
      </dsp:txBody>
      <dsp:txXfrm>
        <a:off x="2402464" y="2443812"/>
        <a:ext cx="1800000" cy="720000"/>
      </dsp:txXfrm>
    </dsp:sp>
    <dsp:sp modelId="{80E74500-BEAD-4670-84BE-48E6D28FF9D1}">
      <dsp:nvSpPr>
        <dsp:cNvPr id="0" name=""/>
        <dsp:cNvSpPr/>
      </dsp:nvSpPr>
      <dsp:spPr>
        <a:xfrm>
          <a:off x="5012464" y="1362249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9F421-7878-4188-BAE5-A37CCA9ED30C}">
      <dsp:nvSpPr>
        <dsp:cNvPr id="0" name=""/>
        <dsp:cNvSpPr/>
      </dsp:nvSpPr>
      <dsp:spPr>
        <a:xfrm>
          <a:off x="4517464" y="244381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Get comfortable with office/remote working</a:t>
          </a:r>
          <a:endParaRPr lang="en-US" sz="1500" kern="1200"/>
        </a:p>
      </dsp:txBody>
      <dsp:txXfrm>
        <a:off x="4517464" y="2443812"/>
        <a:ext cx="1800000" cy="720000"/>
      </dsp:txXfrm>
    </dsp:sp>
    <dsp:sp modelId="{F523940B-7F4F-4BC3-8EAD-B7AE78463EE5}">
      <dsp:nvSpPr>
        <dsp:cNvPr id="0" name=""/>
        <dsp:cNvSpPr/>
      </dsp:nvSpPr>
      <dsp:spPr>
        <a:xfrm>
          <a:off x="7127464" y="1362249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9996D-B50B-4993-8932-DB6609BFAEE7}">
      <dsp:nvSpPr>
        <dsp:cNvPr id="0" name=""/>
        <dsp:cNvSpPr/>
      </dsp:nvSpPr>
      <dsp:spPr>
        <a:xfrm>
          <a:off x="6632464" y="244381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Line management &amp; feeling part of organisation</a:t>
          </a:r>
          <a:endParaRPr lang="en-US" sz="1500" kern="1200"/>
        </a:p>
      </dsp:txBody>
      <dsp:txXfrm>
        <a:off x="6632464" y="2443812"/>
        <a:ext cx="1800000" cy="720000"/>
      </dsp:txXfrm>
    </dsp:sp>
    <dsp:sp modelId="{BC123DFB-C3DF-4507-BC64-691200F1CB0C}">
      <dsp:nvSpPr>
        <dsp:cNvPr id="0" name=""/>
        <dsp:cNvSpPr/>
      </dsp:nvSpPr>
      <dsp:spPr>
        <a:xfrm>
          <a:off x="9242464" y="1362249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B621C-8AC7-4330-9FB7-37A1EDB0CED7}">
      <dsp:nvSpPr>
        <dsp:cNvPr id="0" name=""/>
        <dsp:cNvSpPr/>
      </dsp:nvSpPr>
      <dsp:spPr>
        <a:xfrm>
          <a:off x="8747464" y="244381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Gain tech skills &amp; basic role training</a:t>
          </a:r>
          <a:endParaRPr lang="en-US" sz="1500" kern="1200"/>
        </a:p>
      </dsp:txBody>
      <dsp:txXfrm>
        <a:off x="8747464" y="2443812"/>
        <a:ext cx="180000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A1462-4494-41B6-BD10-14EE9F11998F}">
      <dsp:nvSpPr>
        <dsp:cNvPr id="0" name=""/>
        <dsp:cNvSpPr/>
      </dsp:nvSpPr>
      <dsp:spPr>
        <a:xfrm>
          <a:off x="0" y="159910"/>
          <a:ext cx="10333830" cy="76752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Peer support platform where all young people can interact</a:t>
          </a:r>
          <a:endParaRPr lang="en-US" sz="3200" kern="1200"/>
        </a:p>
      </dsp:txBody>
      <dsp:txXfrm>
        <a:off x="37467" y="197377"/>
        <a:ext cx="10258896" cy="692586"/>
      </dsp:txXfrm>
    </dsp:sp>
    <dsp:sp modelId="{3C797656-BB0A-49B2-A35F-F1316CA0A149}">
      <dsp:nvSpPr>
        <dsp:cNvPr id="0" name=""/>
        <dsp:cNvSpPr/>
      </dsp:nvSpPr>
      <dsp:spPr>
        <a:xfrm>
          <a:off x="0" y="1019590"/>
          <a:ext cx="10333830" cy="767520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Quality personalised employability support</a:t>
          </a:r>
          <a:endParaRPr lang="en-US" sz="3200" kern="1200"/>
        </a:p>
      </dsp:txBody>
      <dsp:txXfrm>
        <a:off x="37467" y="1057057"/>
        <a:ext cx="10258896" cy="692586"/>
      </dsp:txXfrm>
    </dsp:sp>
    <dsp:sp modelId="{4767FCBE-4893-4B8D-8B63-B922753C3D5C}">
      <dsp:nvSpPr>
        <dsp:cNvPr id="0" name=""/>
        <dsp:cNvSpPr/>
      </dsp:nvSpPr>
      <dsp:spPr>
        <a:xfrm>
          <a:off x="0" y="1879270"/>
          <a:ext cx="10333830" cy="767520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Further training &amp; development throughout</a:t>
          </a:r>
          <a:endParaRPr lang="en-US" sz="3200" kern="1200"/>
        </a:p>
      </dsp:txBody>
      <dsp:txXfrm>
        <a:off x="37467" y="1916737"/>
        <a:ext cx="10258896" cy="692586"/>
      </dsp:txXfrm>
    </dsp:sp>
    <dsp:sp modelId="{26CCA1D0-AC5C-4DD2-9807-9AFC8A5AD962}">
      <dsp:nvSpPr>
        <dsp:cNvPr id="0" name=""/>
        <dsp:cNvSpPr/>
      </dsp:nvSpPr>
      <dsp:spPr>
        <a:xfrm>
          <a:off x="0" y="2738951"/>
          <a:ext cx="10333830" cy="767520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Partnership shared delivery across cohort</a:t>
          </a:r>
          <a:endParaRPr lang="en-US" sz="3200" kern="1200"/>
        </a:p>
      </dsp:txBody>
      <dsp:txXfrm>
        <a:off x="37467" y="2776418"/>
        <a:ext cx="10258896" cy="692586"/>
      </dsp:txXfrm>
    </dsp:sp>
    <dsp:sp modelId="{60C136D0-065D-4FFE-B3DE-A2C95ED99D4F}">
      <dsp:nvSpPr>
        <dsp:cNvPr id="0" name=""/>
        <dsp:cNvSpPr/>
      </dsp:nvSpPr>
      <dsp:spPr>
        <a:xfrm>
          <a:off x="0" y="3598631"/>
          <a:ext cx="10333830" cy="767520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End in opportunity with you or elsewhere</a:t>
          </a:r>
          <a:endParaRPr lang="en-US" sz="3200" kern="1200"/>
        </a:p>
      </dsp:txBody>
      <dsp:txXfrm>
        <a:off x="37467" y="3636098"/>
        <a:ext cx="1025889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28BC-B537-4509-98BA-3763D0AB2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574C6-57CF-4AB7-8577-87C4B6E7C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CC043-13CA-4B99-BE13-6CA7EB73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C0B4D-F3AB-40F1-9ABB-973C2615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ED083-F110-43F6-9EBD-1D388BE2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6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3C7BC-1162-4FC7-8D78-DA3E6FB6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35A42-F887-48A9-8CDF-AA185BD25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3B79C-6D75-4EB3-9A44-D48313F1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C883B-56B8-4AD4-BAE6-604D5021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F1269-E0B0-49C1-9A6E-513042634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4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D343FB-66BF-4854-A0BE-F9546E3EF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D4EB64-2543-4C11-88F8-C71E57854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DD873-0965-4A10-8C90-4DF2C6E3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C9F92-6744-40CF-9096-D2E32293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FBE0A-1728-4B41-B903-2A470B9E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5DB5-871F-4FDA-A32A-605B7C1F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F319-33E2-4071-A843-6C81752DD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0EECB-51C6-4416-AE37-65ED2FF0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D9EF3-BEC6-4EC9-8209-FE19B7C9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A40D7-B312-4EEC-B647-BA916C1D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5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140F-6227-4DEE-9DB2-81FBFF02F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2C26A-21D6-47C3-87BC-7E8F7003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16F97-17DA-45D7-B46D-D795B3E0B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B83E5-DF0B-4910-A530-61FE5A25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021DE-D85C-4359-A05F-BC899DDF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2CF9-FD72-405B-9EB3-120CF405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BFCC-A92A-45DC-B96F-5EF160D1A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45070-5BB3-4ED8-9956-16CF251A6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FB211-108C-4555-9A85-829F9B27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20B35-1E66-4A5B-94C7-C98E7443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63107-D745-43C1-B7AC-E5CC556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FAFA4-0163-4BCC-971A-1172106C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15105-D1D8-46B3-B822-CBBD84667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8658C-1F87-4652-889D-98806142B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87CE2-0DCE-4409-A35D-82A4BEC8C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5E39AE-5FB6-4027-82DE-1EBBC1113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3D59D-3E14-4219-B9D6-10478C67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788D0-8463-40C1-BF3F-A8AE9645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D5DAD-112D-4D07-A38F-514D9821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1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91B5-44C5-4F7C-9A0A-8BDEFB6D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B02A6-B8F1-4A0D-BF60-2188C0C3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807DD-DDA9-42AB-9C5F-803CB9E1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82CBE-F8F9-443D-A0F5-70FE5E79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3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5EF38-64EF-497F-9BFE-03F5D13C2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96ABC4-F97B-4CA3-B23A-9BCE9177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0B9B1-5B88-45B6-ACFC-7A5ECA41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6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285B-309E-4008-9768-55CEBDFC8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F6ED-0B76-4869-B099-2742184E5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B2EFB-F1C7-4523-88BC-5D40DAFD5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27935-9C55-40AC-9536-BAA591D4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BC1B-C1FD-42DB-A3CC-56C83C84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2F5A6-0583-4BAA-9595-BD6F13F46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DEED-01FC-4C00-8F2F-86E7A5ABA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7BA2C5-44F1-429F-97FF-1A93C7927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6DD95-287E-4FCC-A6C2-1BD0935F9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0F291-3B45-432D-8375-C1D44A05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EAA8-E02D-4D5F-BF13-1B35A987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C6D8B-4084-4319-AE09-D6FEC540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5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8530A-D141-46BB-A028-168962AB2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19736-BE38-4649-8D1A-5B472D384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778A1-B393-46DF-8C34-72DF4BF42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BB8AC-9B3E-4C04-9A16-58C85A15F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8673-7040-4460-8D80-3CB3C4235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3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746E2A38-ACC8-44E6-85E2-A79CBAF15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51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7" y="438559"/>
            <a:ext cx="3649704" cy="18815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>
                <a:solidFill>
                  <a:schemeClr val="bg1"/>
                </a:solidFill>
                <a:effectLst/>
              </a:rPr>
              <a:t>Introduction</a:t>
            </a:r>
            <a:r>
              <a:rPr lang="en-US" sz="4000" b="1" u="sng">
                <a:solidFill>
                  <a:schemeClr val="bg1"/>
                </a:solidFill>
                <a:effectLst/>
              </a:rPr>
              <a:t> 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1CBCC7-6B53-4595-9E35-5DEE4AB7ED0C}"/>
              </a:ext>
            </a:extLst>
          </p:cNvPr>
          <p:cNvSpPr txBox="1">
            <a:spLocks/>
          </p:cNvSpPr>
          <p:nvPr/>
        </p:nvSpPr>
        <p:spPr>
          <a:xfrm>
            <a:off x="4301728" y="438559"/>
            <a:ext cx="7890272" cy="1881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>
              <a:lnSpc>
                <a:spcPct val="90000"/>
              </a:lnSpc>
              <a:spcAft>
                <a:spcPts val="600"/>
              </a:spcAft>
            </a:pPr>
            <a:r>
              <a:rPr lang="en-US" sz="28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Group introductions</a:t>
            </a:r>
          </a:p>
          <a:p>
            <a:pPr marL="457200">
              <a:lnSpc>
                <a:spcPct val="90000"/>
              </a:lnSpc>
              <a:spcAft>
                <a:spcPts val="600"/>
              </a:spcAft>
            </a:pPr>
            <a:endParaRPr lang="en-US" sz="1100" b="1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457200">
              <a:lnSpc>
                <a:spcPct val="90000"/>
              </a:lnSpc>
              <a:spcAft>
                <a:spcPts val="600"/>
              </a:spcAft>
            </a:pPr>
            <a:r>
              <a:rPr lang="en-US" sz="2800" b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Please put questions/comments in chat throughout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" y="3472868"/>
            <a:ext cx="5422392" cy="2101175"/>
          </a:xfrm>
          <a:prstGeom prst="rect">
            <a:avLst/>
          </a:prstGeom>
        </p:spPr>
      </p:pic>
      <p:pic>
        <p:nvPicPr>
          <p:cNvPr id="2050" name="Picture 2" descr="Your Consortium">
            <a:extLst>
              <a:ext uri="{FF2B5EF4-FFF2-40B4-BE49-F238E27FC236}">
                <a16:creationId xmlns:a16="http://schemas.microsoft.com/office/drawing/2014/main" id="{5684DEFC-2617-4759-9A73-BF766E1A0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0967" y="4015106"/>
            <a:ext cx="5422392" cy="10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23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0661" y="245963"/>
            <a:ext cx="9425160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the young people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FCC2B3B5-86F7-414B-AFDF-21D23A1AA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8051876"/>
              </p:ext>
            </p:extLst>
          </p:nvPr>
        </p:nvGraphicFramePr>
        <p:xfrm>
          <a:off x="546204" y="1843709"/>
          <a:ext cx="10834929" cy="45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885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9083" y="245963"/>
            <a:ext cx="9476737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the young people</a:t>
            </a:r>
            <a:endParaRPr lang="en-GB" sz="4000">
              <a:solidFill>
                <a:srgbClr val="2E74B5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7007F520-0CE5-4C9D-AE10-F7A3D1D409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307666"/>
              </p:ext>
            </p:extLst>
          </p:nvPr>
        </p:nvGraphicFramePr>
        <p:xfrm>
          <a:off x="929083" y="1737214"/>
          <a:ext cx="10333831" cy="45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427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43" y="245963"/>
            <a:ext cx="3034748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11" name="Title 1">
            <a:extLst>
              <a:ext uri="{FF2B5EF4-FFF2-40B4-BE49-F238E27FC236}">
                <a16:creationId xmlns:a16="http://schemas.microsoft.com/office/drawing/2014/main" id="{6206535F-87A6-4BE6-AF0E-F8EFA0A6FB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599106"/>
              </p:ext>
            </p:extLst>
          </p:nvPr>
        </p:nvGraphicFramePr>
        <p:xfrm>
          <a:off x="532951" y="1790224"/>
          <a:ext cx="10834929" cy="45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68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46">
            <a:extLst>
              <a:ext uri="{FF2B5EF4-FFF2-40B4-BE49-F238E27FC236}">
                <a16:creationId xmlns:a16="http://schemas.microsoft.com/office/drawing/2014/main" id="{A87EA4E9-DFD6-45D4-965D-8A79984E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4293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344" y="300505"/>
            <a:ext cx="10506456" cy="1197864"/>
          </a:xfrm>
        </p:spPr>
        <p:txBody>
          <a:bodyPr>
            <a:normAutofit/>
          </a:bodyPr>
          <a:lstStyle/>
          <a:p>
            <a:r>
              <a:rPr lang="en-GB" sz="54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Comments and Questions?</a:t>
            </a:r>
            <a:endParaRPr lang="en-GB" sz="540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1" y="3483236"/>
            <a:ext cx="5465162" cy="2117748"/>
          </a:xfrm>
          <a:prstGeom prst="rect">
            <a:avLst/>
          </a:prstGeom>
        </p:spPr>
      </p:pic>
      <p:pic>
        <p:nvPicPr>
          <p:cNvPr id="3" name="Picture 2" descr="Your Consortium">
            <a:extLst>
              <a:ext uri="{FF2B5EF4-FFF2-40B4-BE49-F238E27FC236}">
                <a16:creationId xmlns:a16="http://schemas.microsoft.com/office/drawing/2014/main" id="{4198027D-31E2-42FA-82B5-E66B9524F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44618" y="4029751"/>
            <a:ext cx="5465161" cy="102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60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7554" y="646781"/>
            <a:ext cx="404491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b="1">
                <a:effectLst/>
              </a:rPr>
              <a:t>What it’s like working with us</a:t>
            </a:r>
            <a:endParaRPr lang="en-US" sz="4400" b="1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7" y="844642"/>
            <a:ext cx="4856199" cy="1881775"/>
          </a:xfrm>
          <a:prstGeom prst="rect">
            <a:avLst/>
          </a:prstGeom>
        </p:spPr>
      </p:pic>
      <p:pic>
        <p:nvPicPr>
          <p:cNvPr id="1026" name="Picture 2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321F5442-7843-4AEF-8296-3ED11850C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9768" y="3471531"/>
            <a:ext cx="2329035" cy="232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E1CBCC7-6B53-4595-9E35-5DEE4AB7ED0C}"/>
              </a:ext>
            </a:extLst>
          </p:cNvPr>
          <p:cNvSpPr txBox="1">
            <a:spLocks/>
          </p:cNvSpPr>
          <p:nvPr/>
        </p:nvSpPr>
        <p:spPr>
          <a:xfrm>
            <a:off x="7437554" y="2332337"/>
            <a:ext cx="5034784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Collaborative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6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Empowering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6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Fair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6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Mindful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6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Pioneering</a:t>
            </a: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9600" b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b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Hopeful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00" b="1" u="sng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00" b="1" u="sng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6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603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129" y="245963"/>
            <a:ext cx="9610691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choose us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D2F24A17-5604-4EB8-87AA-D41428B4A8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1221467"/>
              </p:ext>
            </p:extLst>
          </p:nvPr>
        </p:nvGraphicFramePr>
        <p:xfrm>
          <a:off x="678535" y="1634925"/>
          <a:ext cx="10834929" cy="4394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779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643" y="245963"/>
            <a:ext cx="9531178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Triple Legacy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11" name="Title 1">
            <a:extLst>
              <a:ext uri="{FF2B5EF4-FFF2-40B4-BE49-F238E27FC236}">
                <a16:creationId xmlns:a16="http://schemas.microsoft.com/office/drawing/2014/main" id="{F07B2CC0-61AD-488F-BA6F-06AB431A2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88598"/>
              </p:ext>
            </p:extLst>
          </p:nvPr>
        </p:nvGraphicFramePr>
        <p:xfrm>
          <a:off x="874643" y="1998027"/>
          <a:ext cx="10559308" cy="4394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314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877" y="245963"/>
            <a:ext cx="9623943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looking for… 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11" name="Title 1">
            <a:extLst>
              <a:ext uri="{FF2B5EF4-FFF2-40B4-BE49-F238E27FC236}">
                <a16:creationId xmlns:a16="http://schemas.microsoft.com/office/drawing/2014/main" id="{F07B2CC0-61AD-488F-BA6F-06AB431A2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9348385"/>
              </p:ext>
            </p:extLst>
          </p:nvPr>
        </p:nvGraphicFramePr>
        <p:xfrm>
          <a:off x="781877" y="1839001"/>
          <a:ext cx="10294075" cy="4394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782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7" y="245963"/>
            <a:ext cx="5512904" cy="1142999"/>
          </a:xfrm>
        </p:spPr>
        <p:txBody>
          <a:bodyPr>
            <a:normAutofit/>
          </a:bodyPr>
          <a:lstStyle/>
          <a:p>
            <a:pPr algn="l"/>
            <a:r>
              <a:rPr lang="en-GB" sz="44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you</a:t>
            </a:r>
            <a:endParaRPr lang="en-GB" sz="4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6AC3BFF7-587F-43AE-B735-264A2D737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4593902"/>
              </p:ext>
            </p:extLst>
          </p:nvPr>
        </p:nvGraphicFramePr>
        <p:xfrm>
          <a:off x="834887" y="1946259"/>
          <a:ext cx="9912829" cy="3962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302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7" y="245963"/>
            <a:ext cx="5512904" cy="1142999"/>
          </a:xfrm>
        </p:spPr>
        <p:txBody>
          <a:bodyPr>
            <a:normAutofit/>
          </a:bodyPr>
          <a:lstStyle/>
          <a:p>
            <a:pPr algn="l"/>
            <a:r>
              <a:rPr lang="en-GB" sz="44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you</a:t>
            </a:r>
            <a:endParaRPr lang="en-GB" sz="4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6AC3BFF7-587F-43AE-B735-264A2D737E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947754"/>
              </p:ext>
            </p:extLst>
          </p:nvPr>
        </p:nvGraphicFramePr>
        <p:xfrm>
          <a:off x="881412" y="1664905"/>
          <a:ext cx="10429176" cy="45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665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953" y="307730"/>
            <a:ext cx="9716708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you</a:t>
            </a:r>
            <a:endParaRPr lang="en-GB" sz="4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CC559D67-852A-4A42-B0BF-3392CBF51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0737745"/>
              </p:ext>
            </p:extLst>
          </p:nvPr>
        </p:nvGraphicFramePr>
        <p:xfrm>
          <a:off x="916953" y="2011679"/>
          <a:ext cx="10358093" cy="3967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8988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B1C4-DE15-4937-8AA3-AC1C4302F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089" y="245963"/>
            <a:ext cx="9512731" cy="1142999"/>
          </a:xfrm>
        </p:spPr>
        <p:txBody>
          <a:bodyPr>
            <a:normAutofit/>
          </a:bodyPr>
          <a:lstStyle/>
          <a:p>
            <a:pPr algn="l"/>
            <a:r>
              <a:rPr lang="en-GB" sz="4000" b="1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it works for you</a:t>
            </a:r>
            <a:endParaRPr lang="en-GB" sz="4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B8183E-1664-4CB3-BAA4-D92AB045D6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642" y="0"/>
            <a:ext cx="3572358" cy="1388962"/>
          </a:xfrm>
          <a:prstGeom prst="rect">
            <a:avLst/>
          </a:prstGeom>
        </p:spPr>
      </p:pic>
      <p:graphicFrame>
        <p:nvGraphicFramePr>
          <p:cNvPr id="9" name="Title 1">
            <a:extLst>
              <a:ext uri="{FF2B5EF4-FFF2-40B4-BE49-F238E27FC236}">
                <a16:creationId xmlns:a16="http://schemas.microsoft.com/office/drawing/2014/main" id="{2844CF64-DA59-4ED4-BD0B-B5F7447D02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037465"/>
              </p:ext>
            </p:extLst>
          </p:nvPr>
        </p:nvGraphicFramePr>
        <p:xfrm>
          <a:off x="795286" y="1813032"/>
          <a:ext cx="10310036" cy="422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85364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250303007A514787593C4A7F0297C9" ma:contentTypeVersion="13" ma:contentTypeDescription="Create a new document." ma:contentTypeScope="" ma:versionID="30a3beb92177d6ab2ae26c2b96f395c1">
  <xsd:schema xmlns:xsd="http://www.w3.org/2001/XMLSchema" xmlns:xs="http://www.w3.org/2001/XMLSchema" xmlns:p="http://schemas.microsoft.com/office/2006/metadata/properties" xmlns:ns2="3e7d6e84-9b46-4ff1-85d0-4814535b4154" xmlns:ns3="dc5daf64-87d4-4b5c-8df6-a98d9fa22516" targetNamespace="http://schemas.microsoft.com/office/2006/metadata/properties" ma:root="true" ma:fieldsID="2600829a7e9384503d4b04f38d702a59" ns2:_="" ns3:_="">
    <xsd:import namespace="3e7d6e84-9b46-4ff1-85d0-4814535b4154"/>
    <xsd:import namespace="dc5daf64-87d4-4b5c-8df6-a98d9fa225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d6e84-9b46-4ff1-85d0-4814535b4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MediaServiceAutoTags" ma:internalName="MediaServiceAutoTags" ma:readOnly="true">
      <xsd:simpleType>
        <xsd:restriction base="dms:Text"/>
      </xsd:simpleType>
    </xsd:element>
    <xsd:element name="MediaServiceOCR" ma:index="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daf64-87d4-4b5c-8df6-a98d9fa225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A7EBAB-3BB8-4C9A-9FFC-4931C3394C2F}">
  <ds:schemaRefs>
    <ds:schemaRef ds:uri="3e7d6e84-9b46-4ff1-85d0-4814535b4154"/>
    <ds:schemaRef ds:uri="dc5daf64-87d4-4b5c-8df6-a98d9fa225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AD885E-F388-47A2-8ECA-F1734D04ED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CAF8C-9ED2-4CAE-BE1E-4CDD538AD490}">
  <ds:schemaRefs>
    <ds:schemaRef ds:uri="3e7d6e84-9b46-4ff1-85d0-4814535b4154"/>
    <ds:schemaRef ds:uri="dc5daf64-87d4-4b5c-8df6-a98d9fa225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365</Words>
  <Application>Microsoft Office PowerPoint</Application>
  <PresentationFormat>Widescreen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Introduction </vt:lpstr>
      <vt:lpstr>What it’s like working with us</vt:lpstr>
      <vt:lpstr>Why choose us</vt:lpstr>
      <vt:lpstr>Project Triple Legacy</vt:lpstr>
      <vt:lpstr>We are looking for… </vt:lpstr>
      <vt:lpstr>How it works for you</vt:lpstr>
      <vt:lpstr>How it works for you</vt:lpstr>
      <vt:lpstr>How it works for you</vt:lpstr>
      <vt:lpstr>How it works for you</vt:lpstr>
      <vt:lpstr>How it works for the young people</vt:lpstr>
      <vt:lpstr>How it works for the young people</vt:lpstr>
      <vt:lpstr>Next Steps</vt:lpstr>
      <vt:lpstr>Comments and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Sam Alexander</dc:creator>
  <cp:lastModifiedBy>Sam Alexander</cp:lastModifiedBy>
  <cp:revision>1</cp:revision>
  <dcterms:created xsi:type="dcterms:W3CDTF">2020-11-19T10:36:15Z</dcterms:created>
  <dcterms:modified xsi:type="dcterms:W3CDTF">2020-11-19T10:41:51Z</dcterms:modified>
</cp:coreProperties>
</file>